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2"/>
  </p:notesMasterIdLst>
  <p:sldIdLst>
    <p:sldId id="377" r:id="rId2"/>
    <p:sldId id="257" r:id="rId3"/>
    <p:sldId id="490" r:id="rId4"/>
    <p:sldId id="491" r:id="rId5"/>
    <p:sldId id="498" r:id="rId6"/>
    <p:sldId id="499" r:id="rId7"/>
    <p:sldId id="502" r:id="rId8"/>
    <p:sldId id="503" r:id="rId9"/>
    <p:sldId id="504" r:id="rId10"/>
    <p:sldId id="507" r:id="rId11"/>
    <p:sldId id="512" r:id="rId12"/>
    <p:sldId id="509" r:id="rId13"/>
    <p:sldId id="510" r:id="rId14"/>
    <p:sldId id="513" r:id="rId15"/>
    <p:sldId id="511" r:id="rId16"/>
    <p:sldId id="517" r:id="rId17"/>
    <p:sldId id="514" r:id="rId18"/>
    <p:sldId id="493" r:id="rId19"/>
    <p:sldId id="519" r:id="rId20"/>
    <p:sldId id="650" r:id="rId21"/>
    <p:sldId id="649" r:id="rId22"/>
    <p:sldId id="520" r:id="rId23"/>
    <p:sldId id="521" r:id="rId24"/>
    <p:sldId id="668" r:id="rId25"/>
    <p:sldId id="523" r:id="rId26"/>
    <p:sldId id="522" r:id="rId27"/>
    <p:sldId id="525" r:id="rId28"/>
    <p:sldId id="526" r:id="rId29"/>
    <p:sldId id="527" r:id="rId30"/>
    <p:sldId id="528" r:id="rId31"/>
    <p:sldId id="534" r:id="rId32"/>
    <p:sldId id="535" r:id="rId33"/>
    <p:sldId id="554" r:id="rId34"/>
    <p:sldId id="530" r:id="rId35"/>
    <p:sldId id="531" r:id="rId36"/>
    <p:sldId id="536" r:id="rId37"/>
    <p:sldId id="532" r:id="rId38"/>
    <p:sldId id="538" r:id="rId39"/>
    <p:sldId id="539" r:id="rId40"/>
    <p:sldId id="540" r:id="rId41"/>
    <p:sldId id="655" r:id="rId42"/>
    <p:sldId id="666" r:id="rId43"/>
    <p:sldId id="541" r:id="rId44"/>
    <p:sldId id="542" r:id="rId45"/>
    <p:sldId id="555" r:id="rId46"/>
    <p:sldId id="662" r:id="rId47"/>
    <p:sldId id="656" r:id="rId48"/>
    <p:sldId id="556" r:id="rId49"/>
    <p:sldId id="563" r:id="rId50"/>
    <p:sldId id="557" r:id="rId51"/>
    <p:sldId id="657" r:id="rId52"/>
    <p:sldId id="549" r:id="rId53"/>
    <p:sldId id="547" r:id="rId54"/>
    <p:sldId id="544" r:id="rId55"/>
    <p:sldId id="573" r:id="rId56"/>
    <p:sldId id="574" r:id="rId57"/>
    <p:sldId id="575" r:id="rId58"/>
    <p:sldId id="576" r:id="rId59"/>
    <p:sldId id="545" r:id="rId60"/>
    <p:sldId id="546" r:id="rId61"/>
    <p:sldId id="548" r:id="rId62"/>
    <p:sldId id="577" r:id="rId63"/>
    <p:sldId id="578" r:id="rId64"/>
    <p:sldId id="579" r:id="rId65"/>
    <p:sldId id="580" r:id="rId66"/>
    <p:sldId id="560" r:id="rId67"/>
    <p:sldId id="562" r:id="rId68"/>
    <p:sldId id="669" r:id="rId69"/>
    <p:sldId id="670" r:id="rId70"/>
    <p:sldId id="564" r:id="rId71"/>
    <p:sldId id="581" r:id="rId72"/>
    <p:sldId id="566" r:id="rId73"/>
    <p:sldId id="568" r:id="rId74"/>
    <p:sldId id="567" r:id="rId75"/>
    <p:sldId id="582" r:id="rId76"/>
    <p:sldId id="584" r:id="rId77"/>
    <p:sldId id="583" r:id="rId78"/>
    <p:sldId id="586" r:id="rId79"/>
    <p:sldId id="570" r:id="rId80"/>
    <p:sldId id="569" r:id="rId81"/>
    <p:sldId id="587" r:id="rId82"/>
    <p:sldId id="588" r:id="rId83"/>
    <p:sldId id="590" r:id="rId84"/>
    <p:sldId id="537" r:id="rId85"/>
    <p:sldId id="589" r:id="rId86"/>
    <p:sldId id="495" r:id="rId87"/>
    <p:sldId id="496" r:id="rId88"/>
    <p:sldId id="571" r:id="rId89"/>
    <p:sldId id="596" r:id="rId90"/>
    <p:sldId id="664" r:id="rId91"/>
    <p:sldId id="671" r:id="rId92"/>
    <p:sldId id="672" r:id="rId93"/>
    <p:sldId id="673" r:id="rId94"/>
    <p:sldId id="675" r:id="rId95"/>
    <p:sldId id="346" r:id="rId96"/>
    <p:sldId id="489" r:id="rId97"/>
    <p:sldId id="594" r:id="rId98"/>
    <p:sldId id="524" r:id="rId99"/>
    <p:sldId id="572" r:id="rId100"/>
    <p:sldId id="599" r:id="rId101"/>
    <p:sldId id="665" r:id="rId102"/>
    <p:sldId id="595" r:id="rId103"/>
    <p:sldId id="494" r:id="rId104"/>
    <p:sldId id="598" r:id="rId105"/>
    <p:sldId id="600" r:id="rId106"/>
    <p:sldId id="479" r:id="rId107"/>
    <p:sldId id="488" r:id="rId108"/>
    <p:sldId id="592" r:id="rId109"/>
    <p:sldId id="593" r:id="rId110"/>
    <p:sldId id="497" r:id="rId1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499"/>
            <p14:sldId id="502"/>
            <p14:sldId id="503"/>
            <p14:sldId id="504"/>
            <p14:sldId id="507"/>
            <p14:sldId id="512"/>
            <p14:sldId id="509"/>
            <p14:sldId id="510"/>
            <p14:sldId id="513"/>
            <p14:sldId id="511"/>
          </p14:sldIdLst>
        </p14:section>
        <p14:section name="I.2. Word Embedding biases and their risks" id="{DF0BC02B-DD3C-43AA-9EA4-BF1F6C3FE6B8}">
          <p14:sldIdLst>
            <p14:sldId id="517"/>
            <p14:sldId id="514"/>
          </p14:sldIdLst>
        </p14:section>
        <p14:section name="II.0. A quick reminder about Seq2Seq" id="{E7C3D045-13E9-4359-A002-340E41F3BC0F}">
          <p14:sldIdLst>
            <p14:sldId id="493"/>
            <p14:sldId id="519"/>
            <p14:sldId id="650"/>
            <p14:sldId id="649"/>
            <p14:sldId id="520"/>
            <p14:sldId id="521"/>
            <p14:sldId id="668"/>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655"/>
            <p14:sldId id="666"/>
            <p14:sldId id="541"/>
            <p14:sldId id="542"/>
            <p14:sldId id="555"/>
            <p14:sldId id="662"/>
            <p14:sldId id="656"/>
            <p14:sldId id="556"/>
            <p14:sldId id="563"/>
            <p14:sldId id="557"/>
            <p14:sldId id="657"/>
            <p14:sldId id="549"/>
            <p14:sldId id="547"/>
            <p14:sldId id="544"/>
            <p14:sldId id="573"/>
            <p14:sldId id="574"/>
            <p14:sldId id="575"/>
            <p14:sldId id="576"/>
            <p14:sldId id="545"/>
            <p14:sldId id="546"/>
            <p14:sldId id="548"/>
            <p14:sldId id="577"/>
            <p14:sldId id="578"/>
            <p14:sldId id="579"/>
            <p14:sldId id="580"/>
            <p14:sldId id="560"/>
            <p14:sldId id="562"/>
            <p14:sldId id="669"/>
            <p14:sldId id="670"/>
            <p14:sldId id="564"/>
            <p14:sldId id="581"/>
            <p14:sldId id="566"/>
            <p14:sldId id="568"/>
            <p14:sldId id="567"/>
            <p14:sldId id="582"/>
            <p14:sldId id="584"/>
            <p14:sldId id="583"/>
            <p14:sldId id="586"/>
            <p14:sldId id="570"/>
            <p14:sldId id="569"/>
            <p14:sldId id="587"/>
            <p14:sldId id="588"/>
            <p14:sldId id="590"/>
            <p14:sldId id="537"/>
            <p14:sldId id="589"/>
          </p14:sldIdLst>
        </p14:section>
        <p14:section name="II.2. Uses for Attention in NLP" id="{B3FC2072-FA22-4307-94E3-6B43766F9F60}">
          <p14:sldIdLst>
            <p14:sldId id="495"/>
            <p14:sldId id="496"/>
            <p14:sldId id="571"/>
            <p14:sldId id="596"/>
            <p14:sldId id="664"/>
          </p14:sldIdLst>
        </p14:section>
        <p14:section name="Implementing a transformer on huggingface" id="{CE387DA3-4E9E-417F-BFBC-E51FF2A70D4B}">
          <p14:sldIdLst>
            <p14:sldId id="671"/>
            <p14:sldId id="672"/>
            <p14:sldId id="673"/>
            <p14:sldId id="675"/>
          </p14:sldIdLst>
        </p14:section>
        <p14:section name="Conclusion" id="{09807B6E-2B76-45C8-B103-96D5021B68A6}">
          <p14:sldIdLst>
            <p14:sldId id="346"/>
          </p14:sldIdLst>
        </p14:section>
        <p14:section name="References and watchlist" id="{217B8593-1CA5-408D-B198-A5E6ACAB5948}">
          <p14:sldIdLst>
            <p14:sldId id="489"/>
            <p14:sldId id="594"/>
            <p14:sldId id="524"/>
            <p14:sldId id="572"/>
            <p14:sldId id="599"/>
            <p14:sldId id="665"/>
            <p14:sldId id="595"/>
            <p14:sldId id="494"/>
            <p14:sldId id="598"/>
            <p14:sldId id="600"/>
          </p14:sldIdLst>
        </p14:section>
        <p14:section name="Extra. A quick word on supervised embeddings" id="{EC8062BC-6809-40D5-92E3-7298801259BA}">
          <p14:sldIdLst>
            <p14:sldId id="479"/>
            <p14:sldId id="488"/>
            <p14:sldId id="592"/>
            <p14:sldId id="593"/>
          </p14:sldIdLst>
        </p14:section>
        <p14:section name="Extra. On the limits of attention?" id="{22D3043B-B1C7-409D-BE4A-FEEEA59F9199}">
          <p14:sldIdLst>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731240-F6BF-4027-9EE4-3DF733BF1008}" v="4" dt="2025-01-23T05:40:33.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6/11/relationships/changesInfo" Target="changesInfos/changesInfo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118"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027853E-459B-418F-A90A-573180996FA1}"/>
    <pc:docChg chg="undo custSel addSld delSld modSld sldOrd addSection delSection modSection">
      <pc:chgData name="Matthieu De Mari" userId="dfb708c9-d8dc-439f-9a3b-c772bf4a311c" providerId="ADAL" clId="{2027853E-459B-418F-A90A-573180996FA1}" dt="2023-03-20T04:08:24.976" v="4881"/>
      <pc:docMkLst>
        <pc:docMk/>
      </pc:docMkLst>
      <pc:sldChg chg="modSp mod">
        <pc:chgData name="Matthieu De Mari" userId="dfb708c9-d8dc-439f-9a3b-c772bf4a311c" providerId="ADAL" clId="{2027853E-459B-418F-A90A-573180996FA1}" dt="2023-02-26T10:12:15.225" v="3" actId="20577"/>
        <pc:sldMkLst>
          <pc:docMk/>
          <pc:sldMk cId="3442501962" sldId="257"/>
        </pc:sldMkLst>
      </pc:sldChg>
      <pc:sldChg chg="modSp mod">
        <pc:chgData name="Matthieu De Mari" userId="dfb708c9-d8dc-439f-9a3b-c772bf4a311c" providerId="ADAL" clId="{2027853E-459B-418F-A90A-573180996FA1}" dt="2023-03-14T05:48:28.103" v="3263" actId="114"/>
        <pc:sldMkLst>
          <pc:docMk/>
          <pc:sldMk cId="1036081419" sldId="346"/>
        </pc:sldMkLst>
      </pc:sldChg>
      <pc:sldChg chg="modSp mod">
        <pc:chgData name="Matthieu De Mari" userId="dfb708c9-d8dc-439f-9a3b-c772bf4a311c" providerId="ADAL" clId="{2027853E-459B-418F-A90A-573180996FA1}" dt="2023-02-26T10:12:12.436" v="1" actId="20577"/>
        <pc:sldMkLst>
          <pc:docMk/>
          <pc:sldMk cId="1040156172" sldId="377"/>
        </pc:sldMkLst>
      </pc:sldChg>
      <pc:sldChg chg="ord">
        <pc:chgData name="Matthieu De Mari" userId="dfb708c9-d8dc-439f-9a3b-c772bf4a311c" providerId="ADAL" clId="{2027853E-459B-418F-A90A-573180996FA1}" dt="2023-03-14T05:48:08.267" v="3260"/>
        <pc:sldMkLst>
          <pc:docMk/>
          <pc:sldMk cId="143135272" sldId="479"/>
        </pc:sldMkLst>
      </pc:sldChg>
      <pc:sldChg chg="ord">
        <pc:chgData name="Matthieu De Mari" userId="dfb708c9-d8dc-439f-9a3b-c772bf4a311c" providerId="ADAL" clId="{2027853E-459B-418F-A90A-573180996FA1}" dt="2023-03-14T05:48:08.267" v="3260"/>
        <pc:sldMkLst>
          <pc:docMk/>
          <pc:sldMk cId="3934302544" sldId="488"/>
        </pc:sldMkLst>
      </pc:sldChg>
      <pc:sldChg chg="modSp mod">
        <pc:chgData name="Matthieu De Mari" userId="dfb708c9-d8dc-439f-9a3b-c772bf4a311c" providerId="ADAL" clId="{2027853E-459B-418F-A90A-573180996FA1}" dt="2023-02-26T10:12:17.184" v="5" actId="20577"/>
        <pc:sldMkLst>
          <pc:docMk/>
          <pc:sldMk cId="884260090" sldId="490"/>
        </pc:sldMkLst>
      </pc:sldChg>
      <pc:sldChg chg="modSp mod">
        <pc:chgData name="Matthieu De Mari" userId="dfb708c9-d8dc-439f-9a3b-c772bf4a311c" providerId="ADAL" clId="{2027853E-459B-418F-A90A-573180996FA1}" dt="2023-03-14T05:44:59.382" v="3255" actId="5793"/>
        <pc:sldMkLst>
          <pc:docMk/>
          <pc:sldMk cId="885284738" sldId="491"/>
        </pc:sldMkLst>
      </pc:sldChg>
      <pc:sldChg chg="delSp modSp mod">
        <pc:chgData name="Matthieu De Mari" userId="dfb708c9-d8dc-439f-9a3b-c772bf4a311c" providerId="ADAL" clId="{2027853E-459B-418F-A90A-573180996FA1}" dt="2023-02-26T10:25:45.346" v="1059" actId="27636"/>
        <pc:sldMkLst>
          <pc:docMk/>
          <pc:sldMk cId="2749548827" sldId="494"/>
        </pc:sldMkLst>
      </pc:sldChg>
      <pc:sldChg chg="modSp mod">
        <pc:chgData name="Matthieu De Mari" userId="dfb708c9-d8dc-439f-9a3b-c772bf4a311c" providerId="ADAL" clId="{2027853E-459B-418F-A90A-573180996FA1}" dt="2023-02-28T07:29:15.455" v="2111" actId="1076"/>
        <pc:sldMkLst>
          <pc:docMk/>
          <pc:sldMk cId="3344749658" sldId="496"/>
        </pc:sldMkLst>
      </pc:sldChg>
      <pc:sldChg chg="modSp del mod">
        <pc:chgData name="Matthieu De Mari" userId="dfb708c9-d8dc-439f-9a3b-c772bf4a311c" providerId="ADAL" clId="{2027853E-459B-418F-A90A-573180996FA1}" dt="2023-03-14T06:15:19.661" v="4486" actId="2696"/>
        <pc:sldMkLst>
          <pc:docMk/>
          <pc:sldMk cId="1896970069" sldId="497"/>
        </pc:sldMkLst>
      </pc:sldChg>
      <pc:sldChg chg="modSp add mod">
        <pc:chgData name="Matthieu De Mari" userId="dfb708c9-d8dc-439f-9a3b-c772bf4a311c" providerId="ADAL" clId="{2027853E-459B-418F-A90A-573180996FA1}" dt="2023-03-14T06:15:48.369" v="4491" actId="20577"/>
        <pc:sldMkLst>
          <pc:docMk/>
          <pc:sldMk cId="4220575167" sldId="497"/>
        </pc:sldMkLst>
      </pc:sldChg>
      <pc:sldChg chg="modSp mod ord">
        <pc:chgData name="Matthieu De Mari" userId="dfb708c9-d8dc-439f-9a3b-c772bf4a311c" providerId="ADAL" clId="{2027853E-459B-418F-A90A-573180996FA1}" dt="2023-03-14T05:48:08.267" v="3260"/>
        <pc:sldMkLst>
          <pc:docMk/>
          <pc:sldMk cId="704021559" sldId="518"/>
        </pc:sldMkLst>
      </pc:sldChg>
      <pc:sldChg chg="modSp mod">
        <pc:chgData name="Matthieu De Mari" userId="dfb708c9-d8dc-439f-9a3b-c772bf4a311c" providerId="ADAL" clId="{2027853E-459B-418F-A90A-573180996FA1}" dt="2023-02-28T07:07:01.129" v="1362"/>
        <pc:sldMkLst>
          <pc:docMk/>
          <pc:sldMk cId="1021501338" sldId="520"/>
        </pc:sldMkLst>
      </pc:sldChg>
      <pc:sldChg chg="modSp mod">
        <pc:chgData name="Matthieu De Mari" userId="dfb708c9-d8dc-439f-9a3b-c772bf4a311c" providerId="ADAL" clId="{2027853E-459B-418F-A90A-573180996FA1}" dt="2023-02-28T07:07:34.777" v="1386" actId="20577"/>
        <pc:sldMkLst>
          <pc:docMk/>
          <pc:sldMk cId="1747566213" sldId="522"/>
        </pc:sldMkLst>
      </pc:sldChg>
      <pc:sldChg chg="modSp mod">
        <pc:chgData name="Matthieu De Mari" userId="dfb708c9-d8dc-439f-9a3b-c772bf4a311c" providerId="ADAL" clId="{2027853E-459B-418F-A90A-573180996FA1}" dt="2023-03-14T06:21:08.435" v="4723" actId="5793"/>
        <pc:sldMkLst>
          <pc:docMk/>
          <pc:sldMk cId="3034987605" sldId="524"/>
        </pc:sldMkLst>
      </pc:sldChg>
      <pc:sldChg chg="modSp">
        <pc:chgData name="Matthieu De Mari" userId="dfb708c9-d8dc-439f-9a3b-c772bf4a311c" providerId="ADAL" clId="{2027853E-459B-418F-A90A-573180996FA1}" dt="2023-02-28T07:10:09.910" v="1388" actId="113"/>
        <pc:sldMkLst>
          <pc:docMk/>
          <pc:sldMk cId="1478531138" sldId="532"/>
        </pc:sldMkLst>
      </pc:sldChg>
      <pc:sldChg chg="modSp mod">
        <pc:chgData name="Matthieu De Mari" userId="dfb708c9-d8dc-439f-9a3b-c772bf4a311c" providerId="ADAL" clId="{2027853E-459B-418F-A90A-573180996FA1}" dt="2023-02-28T07:19:39.551" v="1928" actId="20577"/>
        <pc:sldMkLst>
          <pc:docMk/>
          <pc:sldMk cId="2939684139" sldId="535"/>
        </pc:sldMkLst>
      </pc:sldChg>
      <pc:sldChg chg="modSp mod">
        <pc:chgData name="Matthieu De Mari" userId="dfb708c9-d8dc-439f-9a3b-c772bf4a311c" providerId="ADAL" clId="{2027853E-459B-418F-A90A-573180996FA1}" dt="2023-03-14T06:08:02.996" v="4146" actId="14100"/>
        <pc:sldMkLst>
          <pc:docMk/>
          <pc:sldMk cId="1798738778" sldId="537"/>
        </pc:sldMkLst>
      </pc:sldChg>
      <pc:sldChg chg="modSp mod">
        <pc:chgData name="Matthieu De Mari" userId="dfb708c9-d8dc-439f-9a3b-c772bf4a311c" providerId="ADAL" clId="{2027853E-459B-418F-A90A-573180996FA1}" dt="2023-03-14T05:51:23.350" v="3507" actId="20577"/>
        <pc:sldMkLst>
          <pc:docMk/>
          <pc:sldMk cId="1015786933" sldId="539"/>
        </pc:sldMkLst>
      </pc:sldChg>
      <pc:sldChg chg="modSp mod">
        <pc:chgData name="Matthieu De Mari" userId="dfb708c9-d8dc-439f-9a3b-c772bf4a311c" providerId="ADAL" clId="{2027853E-459B-418F-A90A-573180996FA1}" dt="2023-03-20T04:07:42.271" v="4855"/>
        <pc:sldMkLst>
          <pc:docMk/>
          <pc:sldMk cId="3017934200" sldId="541"/>
        </pc:sldMkLst>
      </pc:sldChg>
      <pc:sldChg chg="addSp modSp mod">
        <pc:chgData name="Matthieu De Mari" userId="dfb708c9-d8dc-439f-9a3b-c772bf4a311c" providerId="ADAL" clId="{2027853E-459B-418F-A90A-573180996FA1}" dt="2023-02-28T07:13:06.186" v="1452" actId="14100"/>
        <pc:sldMkLst>
          <pc:docMk/>
          <pc:sldMk cId="97951295" sldId="542"/>
        </pc:sldMkLst>
      </pc:sldChg>
      <pc:sldChg chg="modSp mod">
        <pc:chgData name="Matthieu De Mari" userId="dfb708c9-d8dc-439f-9a3b-c772bf4a311c" providerId="ADAL" clId="{2027853E-459B-418F-A90A-573180996FA1}" dt="2023-02-28T07:25:44.422" v="2079" actId="20577"/>
        <pc:sldMkLst>
          <pc:docMk/>
          <pc:sldMk cId="1071808541" sldId="545"/>
        </pc:sldMkLst>
      </pc:sldChg>
      <pc:sldChg chg="modSp mod">
        <pc:chgData name="Matthieu De Mari" userId="dfb708c9-d8dc-439f-9a3b-c772bf4a311c" providerId="ADAL" clId="{2027853E-459B-418F-A90A-573180996FA1}" dt="2023-02-28T07:24:31.101" v="2071" actId="113"/>
        <pc:sldMkLst>
          <pc:docMk/>
          <pc:sldMk cId="90924911" sldId="547"/>
        </pc:sldMkLst>
      </pc:sldChg>
      <pc:sldChg chg="ord">
        <pc:chgData name="Matthieu De Mari" userId="dfb708c9-d8dc-439f-9a3b-c772bf4a311c" providerId="ADAL" clId="{2027853E-459B-418F-A90A-573180996FA1}" dt="2023-02-28T07:58:10.380" v="2520"/>
        <pc:sldMkLst>
          <pc:docMk/>
          <pc:sldMk cId="565111269" sldId="550"/>
        </pc:sldMkLst>
      </pc:sldChg>
      <pc:sldChg chg="modSp">
        <pc:chgData name="Matthieu De Mari" userId="dfb708c9-d8dc-439f-9a3b-c772bf4a311c" providerId="ADAL" clId="{2027853E-459B-418F-A90A-573180996FA1}" dt="2023-02-28T07:19:46.076" v="1937" actId="20577"/>
        <pc:sldMkLst>
          <pc:docMk/>
          <pc:sldMk cId="270860114" sldId="554"/>
        </pc:sldMkLst>
      </pc:sldChg>
      <pc:sldChg chg="modSp">
        <pc:chgData name="Matthieu De Mari" userId="dfb708c9-d8dc-439f-9a3b-c772bf4a311c" providerId="ADAL" clId="{2027853E-459B-418F-A90A-573180996FA1}" dt="2023-03-20T04:07:37.187" v="4854" actId="20577"/>
        <pc:sldMkLst>
          <pc:docMk/>
          <pc:sldMk cId="946176256" sldId="555"/>
        </pc:sldMkLst>
      </pc:sldChg>
      <pc:sldChg chg="modSp mod">
        <pc:chgData name="Matthieu De Mari" userId="dfb708c9-d8dc-439f-9a3b-c772bf4a311c" providerId="ADAL" clId="{2027853E-459B-418F-A90A-573180996FA1}" dt="2023-03-20T04:08:21.634" v="4880"/>
        <pc:sldMkLst>
          <pc:docMk/>
          <pc:sldMk cId="2716754960" sldId="556"/>
        </pc:sldMkLst>
      </pc:sldChg>
      <pc:sldChg chg="modSp mod">
        <pc:chgData name="Matthieu De Mari" userId="dfb708c9-d8dc-439f-9a3b-c772bf4a311c" providerId="ADAL" clId="{2027853E-459B-418F-A90A-573180996FA1}" dt="2023-03-20T04:08:24.976" v="4881"/>
        <pc:sldMkLst>
          <pc:docMk/>
          <pc:sldMk cId="2498726111" sldId="557"/>
        </pc:sldMkLst>
      </pc:sldChg>
      <pc:sldChg chg="modSp mod">
        <pc:chgData name="Matthieu De Mari" userId="dfb708c9-d8dc-439f-9a3b-c772bf4a311c" providerId="ADAL" clId="{2027853E-459B-418F-A90A-573180996FA1}" dt="2023-03-14T05:58:34.992" v="3724" actId="20577"/>
        <pc:sldMkLst>
          <pc:docMk/>
          <pc:sldMk cId="4248328042" sldId="562"/>
        </pc:sldMkLst>
      </pc:sldChg>
      <pc:sldChg chg="ord">
        <pc:chgData name="Matthieu De Mari" userId="dfb708c9-d8dc-439f-9a3b-c772bf4a311c" providerId="ADAL" clId="{2027853E-459B-418F-A90A-573180996FA1}" dt="2023-02-28T07:24:09.733" v="2070"/>
        <pc:sldMkLst>
          <pc:docMk/>
          <pc:sldMk cId="1413016809" sldId="563"/>
        </pc:sldMkLst>
      </pc:sldChg>
      <pc:sldChg chg="addSp delSp modSp mod">
        <pc:chgData name="Matthieu De Mari" userId="dfb708c9-d8dc-439f-9a3b-c772bf4a311c" providerId="ADAL" clId="{2027853E-459B-418F-A90A-573180996FA1}" dt="2023-03-14T06:04:05.937" v="3759" actId="5793"/>
        <pc:sldMkLst>
          <pc:docMk/>
          <pc:sldMk cId="3376146256" sldId="567"/>
        </pc:sldMkLst>
      </pc:sldChg>
      <pc:sldChg chg="addSp delSp modSp mod">
        <pc:chgData name="Matthieu De Mari" userId="dfb708c9-d8dc-439f-9a3b-c772bf4a311c" providerId="ADAL" clId="{2027853E-459B-418F-A90A-573180996FA1}" dt="2023-03-14T06:03:49.304" v="3754" actId="478"/>
        <pc:sldMkLst>
          <pc:docMk/>
          <pc:sldMk cId="1373732405" sldId="568"/>
        </pc:sldMkLst>
      </pc:sldChg>
      <pc:sldChg chg="addSp modSp mod">
        <pc:chgData name="Matthieu De Mari" userId="dfb708c9-d8dc-439f-9a3b-c772bf4a311c" providerId="ADAL" clId="{2027853E-459B-418F-A90A-573180996FA1}" dt="2023-03-14T06:06:43.716" v="4046" actId="1076"/>
        <pc:sldMkLst>
          <pc:docMk/>
          <pc:sldMk cId="2080297597" sldId="569"/>
        </pc:sldMkLst>
      </pc:sldChg>
      <pc:sldChg chg="modSp mod">
        <pc:chgData name="Matthieu De Mari" userId="dfb708c9-d8dc-439f-9a3b-c772bf4a311c" providerId="ADAL" clId="{2027853E-459B-418F-A90A-573180996FA1}" dt="2023-03-14T06:06:14.863" v="4009" actId="20577"/>
        <pc:sldMkLst>
          <pc:docMk/>
          <pc:sldMk cId="4015560072" sldId="570"/>
        </pc:sldMkLst>
      </pc:sldChg>
      <pc:sldChg chg="delSp modSp mod">
        <pc:chgData name="Matthieu De Mari" userId="dfb708c9-d8dc-439f-9a3b-c772bf4a311c" providerId="ADAL" clId="{2027853E-459B-418F-A90A-573180996FA1}" dt="2023-03-14T06:16:08.053" v="4494" actId="1076"/>
        <pc:sldMkLst>
          <pc:docMk/>
          <pc:sldMk cId="3481224821" sldId="571"/>
        </pc:sldMkLst>
      </pc:sldChg>
      <pc:sldChg chg="modSp mod">
        <pc:chgData name="Matthieu De Mari" userId="dfb708c9-d8dc-439f-9a3b-c772bf4a311c" providerId="ADAL" clId="{2027853E-459B-418F-A90A-573180996FA1}" dt="2023-03-14T06:21:11.722" v="4725" actId="5793"/>
        <pc:sldMkLst>
          <pc:docMk/>
          <pc:sldMk cId="1170788337" sldId="572"/>
        </pc:sldMkLst>
      </pc:sldChg>
      <pc:sldChg chg="modSp mod">
        <pc:chgData name="Matthieu De Mari" userId="dfb708c9-d8dc-439f-9a3b-c772bf4a311c" providerId="ADAL" clId="{2027853E-459B-418F-A90A-573180996FA1}" dt="2023-02-28T07:24:54.744" v="2074" actId="20577"/>
        <pc:sldMkLst>
          <pc:docMk/>
          <pc:sldMk cId="566394913" sldId="574"/>
        </pc:sldMkLst>
      </pc:sldChg>
      <pc:sldChg chg="addSp delSp modSp mod">
        <pc:chgData name="Matthieu De Mari" userId="dfb708c9-d8dc-439f-9a3b-c772bf4a311c" providerId="ADAL" clId="{2027853E-459B-418F-A90A-573180996FA1}" dt="2023-03-14T06:02:49.562" v="3747" actId="14100"/>
        <pc:sldMkLst>
          <pc:docMk/>
          <pc:sldMk cId="4187311556" sldId="581"/>
        </pc:sldMkLst>
      </pc:sldChg>
      <pc:sldChg chg="modSp mod">
        <pc:chgData name="Matthieu De Mari" userId="dfb708c9-d8dc-439f-9a3b-c772bf4a311c" providerId="ADAL" clId="{2027853E-459B-418F-A90A-573180996FA1}" dt="2023-02-28T07:27:23.873" v="2086" actId="1036"/>
        <pc:sldMkLst>
          <pc:docMk/>
          <pc:sldMk cId="3499598473" sldId="586"/>
        </pc:sldMkLst>
      </pc:sldChg>
      <pc:sldChg chg="ord">
        <pc:chgData name="Matthieu De Mari" userId="dfb708c9-d8dc-439f-9a3b-c772bf4a311c" providerId="ADAL" clId="{2027853E-459B-418F-A90A-573180996FA1}" dt="2023-03-14T06:07:04.925" v="4062"/>
        <pc:sldMkLst>
          <pc:docMk/>
          <pc:sldMk cId="1658489523" sldId="588"/>
        </pc:sldMkLst>
      </pc:sldChg>
      <pc:sldChg chg="addSp modSp mod">
        <pc:chgData name="Matthieu De Mari" userId="dfb708c9-d8dc-439f-9a3b-c772bf4a311c" providerId="ADAL" clId="{2027853E-459B-418F-A90A-573180996FA1}" dt="2023-03-14T06:07:19.205" v="4066" actId="1076"/>
        <pc:sldMkLst>
          <pc:docMk/>
          <pc:sldMk cId="2502118153" sldId="590"/>
        </pc:sldMkLst>
      </pc:sldChg>
      <pc:sldChg chg="delSp modSp del mod">
        <pc:chgData name="Matthieu De Mari" userId="dfb708c9-d8dc-439f-9a3b-c772bf4a311c" providerId="ADAL" clId="{2027853E-459B-418F-A90A-573180996FA1}" dt="2023-03-14T06:07:22.954" v="4067" actId="47"/>
        <pc:sldMkLst>
          <pc:docMk/>
          <pc:sldMk cId="3478750405" sldId="591"/>
        </pc:sldMkLst>
      </pc:sldChg>
      <pc:sldChg chg="ord">
        <pc:chgData name="Matthieu De Mari" userId="dfb708c9-d8dc-439f-9a3b-c772bf4a311c" providerId="ADAL" clId="{2027853E-459B-418F-A90A-573180996FA1}" dt="2023-03-14T05:48:08.267" v="3260"/>
        <pc:sldMkLst>
          <pc:docMk/>
          <pc:sldMk cId="2745187814" sldId="592"/>
        </pc:sldMkLst>
      </pc:sldChg>
      <pc:sldChg chg="ord">
        <pc:chgData name="Matthieu De Mari" userId="dfb708c9-d8dc-439f-9a3b-c772bf4a311c" providerId="ADAL" clId="{2027853E-459B-418F-A90A-573180996FA1}" dt="2023-03-14T05:48:08.267" v="3260"/>
        <pc:sldMkLst>
          <pc:docMk/>
          <pc:sldMk cId="4087319041" sldId="593"/>
        </pc:sldMkLst>
      </pc:sldChg>
      <pc:sldChg chg="modSp mod">
        <pc:chgData name="Matthieu De Mari" userId="dfb708c9-d8dc-439f-9a3b-c772bf4a311c" providerId="ADAL" clId="{2027853E-459B-418F-A90A-573180996FA1}" dt="2023-02-26T10:24:44.142" v="1049" actId="20577"/>
        <pc:sldMkLst>
          <pc:docMk/>
          <pc:sldMk cId="2112885092" sldId="595"/>
        </pc:sldMkLst>
      </pc:sldChg>
      <pc:sldChg chg="addSp delSp modSp new mod modClrScheme chgLayout">
        <pc:chgData name="Matthieu De Mari" userId="dfb708c9-d8dc-439f-9a3b-c772bf4a311c" providerId="ADAL" clId="{2027853E-459B-418F-A90A-573180996FA1}" dt="2023-03-14T06:13:35.958" v="4440" actId="20577"/>
        <pc:sldMkLst>
          <pc:docMk/>
          <pc:sldMk cId="1080115495" sldId="596"/>
        </pc:sldMkLst>
      </pc:sldChg>
      <pc:sldChg chg="addSp delSp modSp new mod ord chgLayout">
        <pc:chgData name="Matthieu De Mari" userId="dfb708c9-d8dc-439f-9a3b-c772bf4a311c" providerId="ADAL" clId="{2027853E-459B-418F-A90A-573180996FA1}" dt="2023-02-28T08:01:32.940" v="2652" actId="6549"/>
        <pc:sldMkLst>
          <pc:docMk/>
          <pc:sldMk cId="2460793372" sldId="597"/>
        </pc:sldMkLst>
      </pc:sldChg>
      <pc:sldChg chg="modSp add mod">
        <pc:chgData name="Matthieu De Mari" userId="dfb708c9-d8dc-439f-9a3b-c772bf4a311c" providerId="ADAL" clId="{2027853E-459B-418F-A90A-573180996FA1}" dt="2023-02-26T10:30:08.754" v="1350" actId="113"/>
        <pc:sldMkLst>
          <pc:docMk/>
          <pc:sldMk cId="851639543" sldId="598"/>
        </pc:sldMkLst>
      </pc:sldChg>
      <pc:sldChg chg="modSp add mod">
        <pc:chgData name="Matthieu De Mari" userId="dfb708c9-d8dc-439f-9a3b-c772bf4a311c" providerId="ADAL" clId="{2027853E-459B-418F-A90A-573180996FA1}" dt="2023-03-14T06:21:20.518" v="4736" actId="27636"/>
        <pc:sldMkLst>
          <pc:docMk/>
          <pc:sldMk cId="3471745106" sldId="599"/>
        </pc:sldMkLst>
      </pc:sldChg>
      <pc:sldChg chg="modSp add mod">
        <pc:chgData name="Matthieu De Mari" userId="dfb708c9-d8dc-439f-9a3b-c772bf4a311c" providerId="ADAL" clId="{2027853E-459B-418F-A90A-573180996FA1}" dt="2023-02-26T10:30:50.400" v="1358" actId="20577"/>
        <pc:sldMkLst>
          <pc:docMk/>
          <pc:sldMk cId="2982308683" sldId="600"/>
        </pc:sldMkLst>
      </pc:sldChg>
      <pc:sldChg chg="add">
        <pc:chgData name="Matthieu De Mari" userId="dfb708c9-d8dc-439f-9a3b-c772bf4a311c" providerId="ADAL" clId="{2027853E-459B-418F-A90A-573180996FA1}" dt="2023-02-28T07:06:47.006" v="1359"/>
        <pc:sldMkLst>
          <pc:docMk/>
          <pc:sldMk cId="1952442680" sldId="649"/>
        </pc:sldMkLst>
      </pc:sldChg>
      <pc:sldChg chg="add">
        <pc:chgData name="Matthieu De Mari" userId="dfb708c9-d8dc-439f-9a3b-c772bf4a311c" providerId="ADAL" clId="{2027853E-459B-418F-A90A-573180996FA1}" dt="2023-02-28T07:06:47.006" v="1359"/>
        <pc:sldMkLst>
          <pc:docMk/>
          <pc:sldMk cId="3215884619" sldId="650"/>
        </pc:sldMkLst>
      </pc:sldChg>
      <pc:sldChg chg="modSp add mod">
        <pc:chgData name="Matthieu De Mari" userId="dfb708c9-d8dc-439f-9a3b-c772bf4a311c" providerId="ADAL" clId="{2027853E-459B-418F-A90A-573180996FA1}" dt="2023-03-20T04:08:11.218" v="4879" actId="20577"/>
        <pc:sldMkLst>
          <pc:docMk/>
          <pc:sldMk cId="855321949" sldId="653"/>
        </pc:sldMkLst>
      </pc:sldChg>
      <pc:sldChg chg="add">
        <pc:chgData name="Matthieu De Mari" userId="dfb708c9-d8dc-439f-9a3b-c772bf4a311c" providerId="ADAL" clId="{2027853E-459B-418F-A90A-573180996FA1}" dt="2023-02-28T07:06:47.006" v="1359"/>
        <pc:sldMkLst>
          <pc:docMk/>
          <pc:sldMk cId="2099660639" sldId="654"/>
        </pc:sldMkLst>
      </pc:sldChg>
      <pc:sldChg chg="delSp modSp add mod ord modClrScheme chgLayout">
        <pc:chgData name="Matthieu De Mari" userId="dfb708c9-d8dc-439f-9a3b-c772bf4a311c" providerId="ADAL" clId="{2027853E-459B-418F-A90A-573180996FA1}" dt="2023-03-20T04:07:16.834" v="4845" actId="20577"/>
        <pc:sldMkLst>
          <pc:docMk/>
          <pc:sldMk cId="3965654644" sldId="655"/>
        </pc:sldMkLst>
      </pc:sldChg>
      <pc:sldChg chg="addSp delSp modSp add mod">
        <pc:chgData name="Matthieu De Mari" userId="dfb708c9-d8dc-439f-9a3b-c772bf4a311c" providerId="ADAL" clId="{2027853E-459B-418F-A90A-573180996FA1}" dt="2023-02-28T07:21:39.777" v="1979" actId="1076"/>
        <pc:sldMkLst>
          <pc:docMk/>
          <pc:sldMk cId="919083739" sldId="656"/>
        </pc:sldMkLst>
      </pc:sldChg>
      <pc:sldChg chg="addSp delSp modSp add mod">
        <pc:chgData name="Matthieu De Mari" userId="dfb708c9-d8dc-439f-9a3b-c772bf4a311c" providerId="ADAL" clId="{2027853E-459B-418F-A90A-573180996FA1}" dt="2023-02-28T07:23:42.154" v="2065" actId="1076"/>
        <pc:sldMkLst>
          <pc:docMk/>
          <pc:sldMk cId="2286447324" sldId="657"/>
        </pc:sldMkLst>
      </pc:sldChg>
      <pc:sldChg chg="addSp delSp modSp new mod">
        <pc:chgData name="Matthieu De Mari" userId="dfb708c9-d8dc-439f-9a3b-c772bf4a311c" providerId="ADAL" clId="{2027853E-459B-418F-A90A-573180996FA1}" dt="2023-02-28T08:08:15.541" v="2699" actId="1076"/>
        <pc:sldMkLst>
          <pc:docMk/>
          <pc:sldMk cId="256659361" sldId="658"/>
        </pc:sldMkLst>
      </pc:sldChg>
      <pc:sldChg chg="addSp delSp modSp add mod modClrScheme chgLayout">
        <pc:chgData name="Matthieu De Mari" userId="dfb708c9-d8dc-439f-9a3b-c772bf4a311c" providerId="ADAL" clId="{2027853E-459B-418F-A90A-573180996FA1}" dt="2023-03-14T06:15:03.844" v="4485" actId="20577"/>
        <pc:sldMkLst>
          <pc:docMk/>
          <pc:sldMk cId="789314047" sldId="659"/>
        </pc:sldMkLst>
      </pc:sldChg>
      <pc:sldChg chg="addSp delSp modSp add mod">
        <pc:chgData name="Matthieu De Mari" userId="dfb708c9-d8dc-439f-9a3b-c772bf4a311c" providerId="ADAL" clId="{2027853E-459B-418F-A90A-573180996FA1}" dt="2023-02-28T08:11:00.630" v="3047" actId="20577"/>
        <pc:sldMkLst>
          <pc:docMk/>
          <pc:sldMk cId="707452121" sldId="660"/>
        </pc:sldMkLst>
      </pc:sldChg>
      <pc:sldChg chg="addSp delSp modSp add mod">
        <pc:chgData name="Matthieu De Mari" userId="dfb708c9-d8dc-439f-9a3b-c772bf4a311c" providerId="ADAL" clId="{2027853E-459B-418F-A90A-573180996FA1}" dt="2023-02-28T08:12:58.329" v="3252" actId="20577"/>
        <pc:sldMkLst>
          <pc:docMk/>
          <pc:sldMk cId="1873908843" sldId="661"/>
        </pc:sldMkLst>
      </pc:sldChg>
      <pc:sldChg chg="modSp add">
        <pc:chgData name="Matthieu De Mari" userId="dfb708c9-d8dc-439f-9a3b-c772bf4a311c" providerId="ADAL" clId="{2027853E-459B-418F-A90A-573180996FA1}" dt="2023-03-20T04:07:26.449" v="4847" actId="20577"/>
        <pc:sldMkLst>
          <pc:docMk/>
          <pc:sldMk cId="2536887526" sldId="662"/>
        </pc:sldMkLst>
      </pc:sldChg>
      <pc:sldChg chg="add del">
        <pc:chgData name="Matthieu De Mari" userId="dfb708c9-d8dc-439f-9a3b-c772bf4a311c" providerId="ADAL" clId="{2027853E-459B-418F-A90A-573180996FA1}" dt="2023-03-14T05:59:18.426" v="3727"/>
        <pc:sldMkLst>
          <pc:docMk/>
          <pc:sldMk cId="2426555495" sldId="663"/>
        </pc:sldMkLst>
      </pc:sldChg>
      <pc:sldChg chg="addSp delSp modSp new del mod modClrScheme chgLayout">
        <pc:chgData name="Matthieu De Mari" userId="dfb708c9-d8dc-439f-9a3b-c772bf4a311c" providerId="ADAL" clId="{2027853E-459B-418F-A90A-573180996FA1}" dt="2023-03-15T06:18:54.616" v="4778" actId="47"/>
        <pc:sldMkLst>
          <pc:docMk/>
          <pc:sldMk cId="2795705315" sldId="663"/>
        </pc:sldMkLst>
      </pc:sldChg>
      <pc:sldChg chg="addSp delSp modSp add mod chgLayout">
        <pc:chgData name="Matthieu De Mari" userId="dfb708c9-d8dc-439f-9a3b-c772bf4a311c" providerId="ADAL" clId="{2027853E-459B-418F-A90A-573180996FA1}" dt="2023-03-15T06:18:51.845" v="4777" actId="14100"/>
        <pc:sldMkLst>
          <pc:docMk/>
          <pc:sldMk cId="2648986442" sldId="664"/>
        </pc:sldMkLst>
      </pc:sldChg>
      <pc:sldChg chg="modSp add mod">
        <pc:chgData name="Matthieu De Mari" userId="dfb708c9-d8dc-439f-9a3b-c772bf4a311c" providerId="ADAL" clId="{2027853E-459B-418F-A90A-573180996FA1}" dt="2023-03-15T06:19:45.555" v="4843" actId="20577"/>
        <pc:sldMkLst>
          <pc:docMk/>
          <pc:sldMk cId="3318862819" sldId="665"/>
        </pc:sldMkLst>
      </pc:sldChg>
    </pc:docChg>
  </pc:docChgLst>
  <pc:docChgLst>
    <pc:chgData name="Matthieu De Mari" userId="dfb708c9-d8dc-439f-9a3b-c772bf4a311c" providerId="ADAL" clId="{4C121732-476B-4EB5-BC4D-4198C9794E9B}"/>
    <pc:docChg chg="undo custSel addSld delSld modSld sldOrd modSection">
      <pc:chgData name="Matthieu De Mari" userId="dfb708c9-d8dc-439f-9a3b-c772bf4a311c" providerId="ADAL" clId="{4C121732-476B-4EB5-BC4D-4198C9794E9B}" dt="2024-03-18T01:13:31.927" v="1779" actId="20577"/>
      <pc:docMkLst>
        <pc:docMk/>
      </pc:docMkLst>
      <pc:sldChg chg="modSp mod">
        <pc:chgData name="Matthieu De Mari" userId="dfb708c9-d8dc-439f-9a3b-c772bf4a311c" providerId="ADAL" clId="{4C121732-476B-4EB5-BC4D-4198C9794E9B}" dt="2024-03-13T11:49:25.470" v="1311" actId="20577"/>
        <pc:sldMkLst>
          <pc:docMk/>
          <pc:sldMk cId="143135272" sldId="479"/>
        </pc:sldMkLst>
      </pc:sldChg>
      <pc:sldChg chg="modSp mod">
        <pc:chgData name="Matthieu De Mari" userId="dfb708c9-d8dc-439f-9a3b-c772bf4a311c" providerId="ADAL" clId="{4C121732-476B-4EB5-BC4D-4198C9794E9B}" dt="2024-03-13T11:27:05.390" v="293" actId="20577"/>
        <pc:sldMkLst>
          <pc:docMk/>
          <pc:sldMk cId="885284738" sldId="491"/>
        </pc:sldMkLst>
      </pc:sldChg>
      <pc:sldChg chg="del">
        <pc:chgData name="Matthieu De Mari" userId="dfb708c9-d8dc-439f-9a3b-c772bf4a311c" providerId="ADAL" clId="{4C121732-476B-4EB5-BC4D-4198C9794E9B}" dt="2024-03-13T11:29:38.365" v="389" actId="47"/>
        <pc:sldMkLst>
          <pc:docMk/>
          <pc:sldMk cId="543708394" sldId="492"/>
        </pc:sldMkLst>
      </pc:sldChg>
      <pc:sldChg chg="del">
        <pc:chgData name="Matthieu De Mari" userId="dfb708c9-d8dc-439f-9a3b-c772bf4a311c" providerId="ADAL" clId="{4C121732-476B-4EB5-BC4D-4198C9794E9B}" dt="2024-03-13T11:29:01.764" v="385" actId="47"/>
        <pc:sldMkLst>
          <pc:docMk/>
          <pc:sldMk cId="3118129702" sldId="500"/>
        </pc:sldMkLst>
      </pc:sldChg>
      <pc:sldChg chg="del">
        <pc:chgData name="Matthieu De Mari" userId="dfb708c9-d8dc-439f-9a3b-c772bf4a311c" providerId="ADAL" clId="{4C121732-476B-4EB5-BC4D-4198C9794E9B}" dt="2024-03-13T11:27:17.513" v="294" actId="47"/>
        <pc:sldMkLst>
          <pc:docMk/>
          <pc:sldMk cId="3825052186" sldId="501"/>
        </pc:sldMkLst>
      </pc:sldChg>
      <pc:sldChg chg="modSp mod">
        <pc:chgData name="Matthieu De Mari" userId="dfb708c9-d8dc-439f-9a3b-c772bf4a311c" providerId="ADAL" clId="{4C121732-476B-4EB5-BC4D-4198C9794E9B}" dt="2024-03-13T11:28:57.702" v="384" actId="20577"/>
        <pc:sldMkLst>
          <pc:docMk/>
          <pc:sldMk cId="2220253638" sldId="502"/>
        </pc:sldMkLst>
      </pc:sldChg>
      <pc:sldChg chg="del">
        <pc:chgData name="Matthieu De Mari" userId="dfb708c9-d8dc-439f-9a3b-c772bf4a311c" providerId="ADAL" clId="{4C121732-476B-4EB5-BC4D-4198C9794E9B}" dt="2024-03-13T11:29:17.410" v="386" actId="47"/>
        <pc:sldMkLst>
          <pc:docMk/>
          <pc:sldMk cId="3987022715" sldId="506"/>
        </pc:sldMkLst>
      </pc:sldChg>
      <pc:sldChg chg="del">
        <pc:chgData name="Matthieu De Mari" userId="dfb708c9-d8dc-439f-9a3b-c772bf4a311c" providerId="ADAL" clId="{4C121732-476B-4EB5-BC4D-4198C9794E9B}" dt="2024-03-13T11:29:23.874" v="387" actId="47"/>
        <pc:sldMkLst>
          <pc:docMk/>
          <pc:sldMk cId="1498731323" sldId="508"/>
        </pc:sldMkLst>
      </pc:sldChg>
      <pc:sldChg chg="del">
        <pc:chgData name="Matthieu De Mari" userId="dfb708c9-d8dc-439f-9a3b-c772bf4a311c" providerId="ADAL" clId="{4C121732-476B-4EB5-BC4D-4198C9794E9B}" dt="2024-03-13T11:29:30.072" v="388" actId="47"/>
        <pc:sldMkLst>
          <pc:docMk/>
          <pc:sldMk cId="2826998220" sldId="515"/>
        </pc:sldMkLst>
      </pc:sldChg>
      <pc:sldChg chg="del">
        <pc:chgData name="Matthieu De Mari" userId="dfb708c9-d8dc-439f-9a3b-c772bf4a311c" providerId="ADAL" clId="{4C121732-476B-4EB5-BC4D-4198C9794E9B}" dt="2024-03-13T11:29:39.456" v="390" actId="47"/>
        <pc:sldMkLst>
          <pc:docMk/>
          <pc:sldMk cId="1621303758" sldId="516"/>
        </pc:sldMkLst>
      </pc:sldChg>
      <pc:sldChg chg="del">
        <pc:chgData name="Matthieu De Mari" userId="dfb708c9-d8dc-439f-9a3b-c772bf4a311c" providerId="ADAL" clId="{4C121732-476B-4EB5-BC4D-4198C9794E9B}" dt="2024-03-13T11:49:20.245" v="1301" actId="47"/>
        <pc:sldMkLst>
          <pc:docMk/>
          <pc:sldMk cId="704021559" sldId="518"/>
        </pc:sldMkLst>
      </pc:sldChg>
      <pc:sldChg chg="modSp mod">
        <pc:chgData name="Matthieu De Mari" userId="dfb708c9-d8dc-439f-9a3b-c772bf4a311c" providerId="ADAL" clId="{4C121732-476B-4EB5-BC4D-4198C9794E9B}" dt="2024-03-15T00:52:12.253" v="1321" actId="20577"/>
        <pc:sldMkLst>
          <pc:docMk/>
          <pc:sldMk cId="1021501338" sldId="520"/>
        </pc:sldMkLst>
      </pc:sldChg>
      <pc:sldChg chg="modSp mod">
        <pc:chgData name="Matthieu De Mari" userId="dfb708c9-d8dc-439f-9a3b-c772bf4a311c" providerId="ADAL" clId="{4C121732-476B-4EB5-BC4D-4198C9794E9B}" dt="2024-03-15T00:54:25.438" v="1493" actId="20577"/>
        <pc:sldMkLst>
          <pc:docMk/>
          <pc:sldMk cId="1747566213" sldId="522"/>
        </pc:sldMkLst>
      </pc:sldChg>
      <pc:sldChg chg="modSp mod">
        <pc:chgData name="Matthieu De Mari" userId="dfb708c9-d8dc-439f-9a3b-c772bf4a311c" providerId="ADAL" clId="{4C121732-476B-4EB5-BC4D-4198C9794E9B}" dt="2024-03-15T03:32:20.232" v="1771"/>
        <pc:sldMkLst>
          <pc:docMk/>
          <pc:sldMk cId="3212237145" sldId="523"/>
        </pc:sldMkLst>
      </pc:sldChg>
      <pc:sldChg chg="modSp mod">
        <pc:chgData name="Matthieu De Mari" userId="dfb708c9-d8dc-439f-9a3b-c772bf4a311c" providerId="ADAL" clId="{4C121732-476B-4EB5-BC4D-4198C9794E9B}" dt="2024-03-13T11:30:57.707" v="409" actId="113"/>
        <pc:sldMkLst>
          <pc:docMk/>
          <pc:sldMk cId="1136750624" sldId="528"/>
        </pc:sldMkLst>
      </pc:sldChg>
      <pc:sldChg chg="modSp mod">
        <pc:chgData name="Matthieu De Mari" userId="dfb708c9-d8dc-439f-9a3b-c772bf4a311c" providerId="ADAL" clId="{4C121732-476B-4EB5-BC4D-4198C9794E9B}" dt="2024-03-13T11:33:33.356" v="557" actId="20577"/>
        <pc:sldMkLst>
          <pc:docMk/>
          <pc:sldMk cId="1478531138" sldId="532"/>
        </pc:sldMkLst>
      </pc:sldChg>
      <pc:sldChg chg="modSp mod">
        <pc:chgData name="Matthieu De Mari" userId="dfb708c9-d8dc-439f-9a3b-c772bf4a311c" providerId="ADAL" clId="{4C121732-476B-4EB5-BC4D-4198C9794E9B}" dt="2024-03-15T03:33:42.825" v="1778" actId="27636"/>
        <pc:sldMkLst>
          <pc:docMk/>
          <pc:sldMk cId="822679388" sldId="534"/>
        </pc:sldMkLst>
      </pc:sldChg>
      <pc:sldChg chg="modSp mod">
        <pc:chgData name="Matthieu De Mari" userId="dfb708c9-d8dc-439f-9a3b-c772bf4a311c" providerId="ADAL" clId="{4C121732-476B-4EB5-BC4D-4198C9794E9B}" dt="2024-03-13T11:33:49.743" v="558" actId="114"/>
        <pc:sldMkLst>
          <pc:docMk/>
          <pc:sldMk cId="1015786933" sldId="539"/>
        </pc:sldMkLst>
      </pc:sldChg>
      <pc:sldChg chg="modSp">
        <pc:chgData name="Matthieu De Mari" userId="dfb708c9-d8dc-439f-9a3b-c772bf4a311c" providerId="ADAL" clId="{4C121732-476B-4EB5-BC4D-4198C9794E9B}" dt="2024-03-13T11:35:04.952" v="564" actId="20577"/>
        <pc:sldMkLst>
          <pc:docMk/>
          <pc:sldMk cId="3017934200" sldId="541"/>
        </pc:sldMkLst>
      </pc:sldChg>
      <pc:sldChg chg="modSp mod">
        <pc:chgData name="Matthieu De Mari" userId="dfb708c9-d8dc-439f-9a3b-c772bf4a311c" providerId="ADAL" clId="{4C121732-476B-4EB5-BC4D-4198C9794E9B}" dt="2024-03-13T11:37:52.569" v="631" actId="20577"/>
        <pc:sldMkLst>
          <pc:docMk/>
          <pc:sldMk cId="1071808541" sldId="545"/>
        </pc:sldMkLst>
      </pc:sldChg>
      <pc:sldChg chg="modSp">
        <pc:chgData name="Matthieu De Mari" userId="dfb708c9-d8dc-439f-9a3b-c772bf4a311c" providerId="ADAL" clId="{4C121732-476B-4EB5-BC4D-4198C9794E9B}" dt="2024-03-13T11:36:49.694" v="574" actId="20577"/>
        <pc:sldMkLst>
          <pc:docMk/>
          <pc:sldMk cId="946176256" sldId="555"/>
        </pc:sldMkLst>
      </pc:sldChg>
      <pc:sldChg chg="modSp">
        <pc:chgData name="Matthieu De Mari" userId="dfb708c9-d8dc-439f-9a3b-c772bf4a311c" providerId="ADAL" clId="{4C121732-476B-4EB5-BC4D-4198C9794E9B}" dt="2024-03-15T01:07:54.271" v="1581"/>
        <pc:sldMkLst>
          <pc:docMk/>
          <pc:sldMk cId="2716754960" sldId="556"/>
        </pc:sldMkLst>
      </pc:sldChg>
      <pc:sldChg chg="modSp">
        <pc:chgData name="Matthieu De Mari" userId="dfb708c9-d8dc-439f-9a3b-c772bf4a311c" providerId="ADAL" clId="{4C121732-476B-4EB5-BC4D-4198C9794E9B}" dt="2024-03-13T11:36:44.658" v="567" actId="20577"/>
        <pc:sldMkLst>
          <pc:docMk/>
          <pc:sldMk cId="2498726111" sldId="557"/>
        </pc:sldMkLst>
      </pc:sldChg>
      <pc:sldChg chg="addSp modSp mod">
        <pc:chgData name="Matthieu De Mari" userId="dfb708c9-d8dc-439f-9a3b-c772bf4a311c" providerId="ADAL" clId="{4C121732-476B-4EB5-BC4D-4198C9794E9B}" dt="2024-03-13T11:41:06.425" v="696" actId="207"/>
        <pc:sldMkLst>
          <pc:docMk/>
          <pc:sldMk cId="4069342623" sldId="560"/>
        </pc:sldMkLst>
      </pc:sldChg>
      <pc:sldChg chg="delSp modSp mod modClrScheme chgLayout">
        <pc:chgData name="Matthieu De Mari" userId="dfb708c9-d8dc-439f-9a3b-c772bf4a311c" providerId="ADAL" clId="{4C121732-476B-4EB5-BC4D-4198C9794E9B}" dt="2024-03-13T11:43:23.650" v="1169" actId="313"/>
        <pc:sldMkLst>
          <pc:docMk/>
          <pc:sldMk cId="4248328042" sldId="562"/>
        </pc:sldMkLst>
      </pc:sldChg>
      <pc:sldChg chg="modSp">
        <pc:chgData name="Matthieu De Mari" userId="dfb708c9-d8dc-439f-9a3b-c772bf4a311c" providerId="ADAL" clId="{4C121732-476B-4EB5-BC4D-4198C9794E9B}" dt="2024-03-13T11:44:17.635" v="1211" actId="20577"/>
        <pc:sldMkLst>
          <pc:docMk/>
          <pc:sldMk cId="1373732405" sldId="568"/>
        </pc:sldMkLst>
      </pc:sldChg>
      <pc:sldChg chg="modSp mod">
        <pc:chgData name="Matthieu De Mari" userId="dfb708c9-d8dc-439f-9a3b-c772bf4a311c" providerId="ADAL" clId="{4C121732-476B-4EB5-BC4D-4198C9794E9B}" dt="2024-03-13T11:45:04.235" v="1231" actId="20577"/>
        <pc:sldMkLst>
          <pc:docMk/>
          <pc:sldMk cId="4015560072" sldId="570"/>
        </pc:sldMkLst>
      </pc:sldChg>
      <pc:sldChg chg="modSp mod">
        <pc:chgData name="Matthieu De Mari" userId="dfb708c9-d8dc-439f-9a3b-c772bf4a311c" providerId="ADAL" clId="{4C121732-476B-4EB5-BC4D-4198C9794E9B}" dt="2024-03-13T11:43:54.040" v="1181" actId="1076"/>
        <pc:sldMkLst>
          <pc:docMk/>
          <pc:sldMk cId="4187311556" sldId="581"/>
        </pc:sldMkLst>
      </pc:sldChg>
      <pc:sldChg chg="modSp mod">
        <pc:chgData name="Matthieu De Mari" userId="dfb708c9-d8dc-439f-9a3b-c772bf4a311c" providerId="ADAL" clId="{4C121732-476B-4EB5-BC4D-4198C9794E9B}" dt="2024-03-13T11:45:54.371" v="1250" actId="20577"/>
        <pc:sldMkLst>
          <pc:docMk/>
          <pc:sldMk cId="659847672" sldId="589"/>
        </pc:sldMkLst>
      </pc:sldChg>
      <pc:sldChg chg="modSp mod">
        <pc:chgData name="Matthieu De Mari" userId="dfb708c9-d8dc-439f-9a3b-c772bf4a311c" providerId="ADAL" clId="{4C121732-476B-4EB5-BC4D-4198C9794E9B}" dt="2024-03-13T11:45:26.019" v="1240" actId="20577"/>
        <pc:sldMkLst>
          <pc:docMk/>
          <pc:sldMk cId="2502118153" sldId="590"/>
        </pc:sldMkLst>
      </pc:sldChg>
      <pc:sldChg chg="modSp mod">
        <pc:chgData name="Matthieu De Mari" userId="dfb708c9-d8dc-439f-9a3b-c772bf4a311c" providerId="ADAL" clId="{4C121732-476B-4EB5-BC4D-4198C9794E9B}" dt="2024-03-13T11:47:37.682" v="1265" actId="20577"/>
        <pc:sldMkLst>
          <pc:docMk/>
          <pc:sldMk cId="1080115495" sldId="596"/>
        </pc:sldMkLst>
      </pc:sldChg>
      <pc:sldChg chg="modSp mod">
        <pc:chgData name="Matthieu De Mari" userId="dfb708c9-d8dc-439f-9a3b-c772bf4a311c" providerId="ADAL" clId="{4C121732-476B-4EB5-BC4D-4198C9794E9B}" dt="2024-03-18T01:13:31.927" v="1779" actId="20577"/>
        <pc:sldMkLst>
          <pc:docMk/>
          <pc:sldMk cId="2460793372" sldId="597"/>
        </pc:sldMkLst>
      </pc:sldChg>
      <pc:sldChg chg="modSp mod">
        <pc:chgData name="Matthieu De Mari" userId="dfb708c9-d8dc-439f-9a3b-c772bf4a311c" providerId="ADAL" clId="{4C121732-476B-4EB5-BC4D-4198C9794E9B}" dt="2024-03-15T00:51:39.999" v="1312" actId="20577"/>
        <pc:sldMkLst>
          <pc:docMk/>
          <pc:sldMk cId="1952442680" sldId="649"/>
        </pc:sldMkLst>
      </pc:sldChg>
      <pc:sldChg chg="del">
        <pc:chgData name="Matthieu De Mari" userId="dfb708c9-d8dc-439f-9a3b-c772bf4a311c" providerId="ADAL" clId="{4C121732-476B-4EB5-BC4D-4198C9794E9B}" dt="2024-03-15T00:51:50.757" v="1313" actId="47"/>
        <pc:sldMkLst>
          <pc:docMk/>
          <pc:sldMk cId="855321949" sldId="653"/>
        </pc:sldMkLst>
      </pc:sldChg>
      <pc:sldChg chg="del">
        <pc:chgData name="Matthieu De Mari" userId="dfb708c9-d8dc-439f-9a3b-c772bf4a311c" providerId="ADAL" clId="{4C121732-476B-4EB5-BC4D-4198C9794E9B}" dt="2024-03-15T00:51:51.511" v="1314" actId="47"/>
        <pc:sldMkLst>
          <pc:docMk/>
          <pc:sldMk cId="2099660639" sldId="654"/>
        </pc:sldMkLst>
      </pc:sldChg>
      <pc:sldChg chg="modSp mod">
        <pc:chgData name="Matthieu De Mari" userId="dfb708c9-d8dc-439f-9a3b-c772bf4a311c" providerId="ADAL" clId="{4C121732-476B-4EB5-BC4D-4198C9794E9B}" dt="2024-03-13T11:48:17.286" v="1300" actId="20577"/>
        <pc:sldMkLst>
          <pc:docMk/>
          <pc:sldMk cId="789314047" sldId="659"/>
        </pc:sldMkLst>
      </pc:sldChg>
      <pc:sldChg chg="modSp mod">
        <pc:chgData name="Matthieu De Mari" userId="dfb708c9-d8dc-439f-9a3b-c772bf4a311c" providerId="ADAL" clId="{4C121732-476B-4EB5-BC4D-4198C9794E9B}" dt="2023-08-29T07:17:19.939" v="121" actId="20577"/>
        <pc:sldMkLst>
          <pc:docMk/>
          <pc:sldMk cId="1873908843" sldId="661"/>
        </pc:sldMkLst>
      </pc:sldChg>
      <pc:sldChg chg="modSp mod">
        <pc:chgData name="Matthieu De Mari" userId="dfb708c9-d8dc-439f-9a3b-c772bf4a311c" providerId="ADAL" clId="{4C121732-476B-4EB5-BC4D-4198C9794E9B}" dt="2024-03-15T01:08:43.107" v="1742" actId="113"/>
        <pc:sldMkLst>
          <pc:docMk/>
          <pc:sldMk cId="2536887526" sldId="662"/>
        </pc:sldMkLst>
      </pc:sldChg>
      <pc:sldChg chg="addSp delSp modSp mod">
        <pc:chgData name="Matthieu De Mari" userId="dfb708c9-d8dc-439f-9a3b-c772bf4a311c" providerId="ADAL" clId="{4C121732-476B-4EB5-BC4D-4198C9794E9B}" dt="2024-03-13T11:47:21.964" v="1262" actId="1076"/>
        <pc:sldMkLst>
          <pc:docMk/>
          <pc:sldMk cId="2648986442" sldId="664"/>
        </pc:sldMkLst>
      </pc:sldChg>
      <pc:sldChg chg="addSp delSp modSp add mod">
        <pc:chgData name="Matthieu De Mari" userId="dfb708c9-d8dc-439f-9a3b-c772bf4a311c" providerId="ADAL" clId="{4C121732-476B-4EB5-BC4D-4198C9794E9B}" dt="2023-08-29T07:17:27.522" v="136" actId="20577"/>
        <pc:sldMkLst>
          <pc:docMk/>
          <pc:sldMk cId="2505429363" sldId="667"/>
        </pc:sldMkLst>
      </pc:sldChg>
      <pc:sldChg chg="addSp modSp add mod ord">
        <pc:chgData name="Matthieu De Mari" userId="dfb708c9-d8dc-439f-9a3b-c772bf4a311c" providerId="ADAL" clId="{4C121732-476B-4EB5-BC4D-4198C9794E9B}" dt="2024-03-15T03:32:21.981" v="1773"/>
        <pc:sldMkLst>
          <pc:docMk/>
          <pc:sldMk cId="139467694" sldId="668"/>
        </pc:sldMkLst>
      </pc:sldChg>
      <pc:sldChg chg="add">
        <pc:chgData name="Matthieu De Mari" userId="dfb708c9-d8dc-439f-9a3b-c772bf4a311c" providerId="ADAL" clId="{4C121732-476B-4EB5-BC4D-4198C9794E9B}" dt="2024-03-13T11:40:07.277" v="632"/>
        <pc:sldMkLst>
          <pc:docMk/>
          <pc:sldMk cId="2470779884" sldId="669"/>
        </pc:sldMkLst>
      </pc:sldChg>
      <pc:sldChg chg="modSp add mod">
        <pc:chgData name="Matthieu De Mari" userId="dfb708c9-d8dc-439f-9a3b-c772bf4a311c" providerId="ADAL" clId="{4C121732-476B-4EB5-BC4D-4198C9794E9B}" dt="2024-03-13T11:43:40.097" v="1180" actId="20577"/>
        <pc:sldMkLst>
          <pc:docMk/>
          <pc:sldMk cId="2840383312" sldId="670"/>
        </pc:sldMkLst>
      </pc:sldChg>
    </pc:docChg>
  </pc:docChgLst>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ldChg>
      <pc:sldChg chg="modSp mod">
        <pc:chgData name="Matthieu De Mari" userId="dfb708c9-d8dc-439f-9a3b-c772bf4a311c" providerId="ADAL" clId="{BFB71229-2427-43F0-9E3D-25FFFD72EC3B}" dt="2022-10-31T05:37:21.074" v="11" actId="115"/>
        <pc:sldMkLst>
          <pc:docMk/>
          <pc:sldMk cId="4187311556" sldId="581"/>
        </pc:sldMkLst>
      </pc:sldChg>
    </pc:docChg>
  </pc:docChgLst>
  <pc:docChgLst>
    <pc:chgData name="Matthieu De Mari" userId="dfb708c9-d8dc-439f-9a3b-c772bf4a311c" providerId="ADAL" clId="{93731240-F6BF-4027-9EE4-3DF733BF1008}"/>
    <pc:docChg chg="undo custSel addSld delSld modSld sldOrd addSection delSection modSection">
      <pc:chgData name="Matthieu De Mari" userId="dfb708c9-d8dc-439f-9a3b-c772bf4a311c" providerId="ADAL" clId="{93731240-F6BF-4027-9EE4-3DF733BF1008}" dt="2025-01-24T02:55:23.538" v="1170" actId="47"/>
      <pc:docMkLst>
        <pc:docMk/>
      </pc:docMkLst>
      <pc:sldChg chg="modSp mod">
        <pc:chgData name="Matthieu De Mari" userId="dfb708c9-d8dc-439f-9a3b-c772bf4a311c" providerId="ADAL" clId="{93731240-F6BF-4027-9EE4-3DF733BF1008}" dt="2025-01-19T08:51:55.722" v="1" actId="20577"/>
        <pc:sldMkLst>
          <pc:docMk/>
          <pc:sldMk cId="3063619717" sldId="504"/>
        </pc:sldMkLst>
        <pc:spChg chg="mod">
          <ac:chgData name="Matthieu De Mari" userId="dfb708c9-d8dc-439f-9a3b-c772bf4a311c" providerId="ADAL" clId="{93731240-F6BF-4027-9EE4-3DF733BF1008}" dt="2025-01-19T08:51:55.722" v="1" actId="20577"/>
          <ac:spMkLst>
            <pc:docMk/>
            <pc:sldMk cId="3063619717" sldId="504"/>
            <ac:spMk id="4" creationId="{6D20BC72-C14C-4C91-A7A3-C03EA6DBED97}"/>
          </ac:spMkLst>
        </pc:spChg>
      </pc:sldChg>
      <pc:sldChg chg="addSp delSp modSp mod">
        <pc:chgData name="Matthieu De Mari" userId="dfb708c9-d8dc-439f-9a3b-c772bf4a311c" providerId="ADAL" clId="{93731240-F6BF-4027-9EE4-3DF733BF1008}" dt="2025-01-23T05:40:33.940" v="1169"/>
        <pc:sldMkLst>
          <pc:docMk/>
          <pc:sldMk cId="1747566213" sldId="522"/>
        </pc:sldMkLst>
        <pc:spChg chg="del">
          <ac:chgData name="Matthieu De Mari" userId="dfb708c9-d8dc-439f-9a3b-c772bf4a311c" providerId="ADAL" clId="{93731240-F6BF-4027-9EE4-3DF733BF1008}" dt="2025-01-23T05:40:32.470" v="1168" actId="478"/>
          <ac:spMkLst>
            <pc:docMk/>
            <pc:sldMk cId="1747566213" sldId="522"/>
            <ac:spMk id="21" creationId="{9E59B12F-DCF2-4ED8-BC08-DD45E7DA3BF7}"/>
          </ac:spMkLst>
        </pc:spChg>
        <pc:spChg chg="del">
          <ac:chgData name="Matthieu De Mari" userId="dfb708c9-d8dc-439f-9a3b-c772bf4a311c" providerId="ADAL" clId="{93731240-F6BF-4027-9EE4-3DF733BF1008}" dt="2025-01-23T05:40:32.470" v="1168" actId="478"/>
          <ac:spMkLst>
            <pc:docMk/>
            <pc:sldMk cId="1747566213" sldId="522"/>
            <ac:spMk id="22" creationId="{D98D7382-3FF1-4918-B9A2-085454370B5B}"/>
          </ac:spMkLst>
        </pc:spChg>
        <pc:spChg chg="del">
          <ac:chgData name="Matthieu De Mari" userId="dfb708c9-d8dc-439f-9a3b-c772bf4a311c" providerId="ADAL" clId="{93731240-F6BF-4027-9EE4-3DF733BF1008}" dt="2025-01-23T05:40:32.470" v="1168" actId="478"/>
          <ac:spMkLst>
            <pc:docMk/>
            <pc:sldMk cId="1747566213" sldId="522"/>
            <ac:spMk id="23" creationId="{5A07C818-D79F-416F-AC9E-F6448AF89CD7}"/>
          </ac:spMkLst>
        </pc:spChg>
        <pc:picChg chg="add mod">
          <ac:chgData name="Matthieu De Mari" userId="dfb708c9-d8dc-439f-9a3b-c772bf4a311c" providerId="ADAL" clId="{93731240-F6BF-4027-9EE4-3DF733BF1008}" dt="2025-01-23T05:40:33.940" v="1169"/>
          <ac:picMkLst>
            <pc:docMk/>
            <pc:sldMk cId="1747566213" sldId="522"/>
            <ac:picMk id="2" creationId="{C95F8501-B725-F106-4E0C-76E346CA2F20}"/>
          </ac:picMkLst>
        </pc:picChg>
        <pc:picChg chg="del">
          <ac:chgData name="Matthieu De Mari" userId="dfb708c9-d8dc-439f-9a3b-c772bf4a311c" providerId="ADAL" clId="{93731240-F6BF-4027-9EE4-3DF733BF1008}" dt="2025-01-23T05:40:32.470" v="1168" actId="478"/>
          <ac:picMkLst>
            <pc:docMk/>
            <pc:sldMk cId="1747566213" sldId="522"/>
            <ac:picMk id="19" creationId="{05AA313B-E008-4A24-8362-16BF0B8BDC2C}"/>
          </ac:picMkLst>
        </pc:picChg>
      </pc:sldChg>
      <pc:sldChg chg="modSp mod">
        <pc:chgData name="Matthieu De Mari" userId="dfb708c9-d8dc-439f-9a3b-c772bf4a311c" providerId="ADAL" clId="{93731240-F6BF-4027-9EE4-3DF733BF1008}" dt="2025-01-19T08:52:51.095" v="37" actId="20577"/>
        <pc:sldMkLst>
          <pc:docMk/>
          <pc:sldMk cId="1475251113" sldId="530"/>
        </pc:sldMkLst>
        <pc:spChg chg="mod">
          <ac:chgData name="Matthieu De Mari" userId="dfb708c9-d8dc-439f-9a3b-c772bf4a311c" providerId="ADAL" clId="{93731240-F6BF-4027-9EE4-3DF733BF1008}" dt="2025-01-19T08:52:51.095" v="37" actId="20577"/>
          <ac:spMkLst>
            <pc:docMk/>
            <pc:sldMk cId="1475251113" sldId="530"/>
            <ac:spMk id="6" creationId="{4E63213F-FAD0-4017-9E3A-C3E1BB4BB9B1}"/>
          </ac:spMkLst>
        </pc:spChg>
      </pc:sldChg>
      <pc:sldChg chg="modSp mod">
        <pc:chgData name="Matthieu De Mari" userId="dfb708c9-d8dc-439f-9a3b-c772bf4a311c" providerId="ADAL" clId="{93731240-F6BF-4027-9EE4-3DF733BF1008}" dt="2025-01-19T08:53:26.003" v="130" actId="1076"/>
        <pc:sldMkLst>
          <pc:docMk/>
          <pc:sldMk cId="4058294980" sldId="531"/>
        </pc:sldMkLst>
        <pc:spChg chg="mod">
          <ac:chgData name="Matthieu De Mari" userId="dfb708c9-d8dc-439f-9a3b-c772bf4a311c" providerId="ADAL" clId="{93731240-F6BF-4027-9EE4-3DF733BF1008}" dt="2025-01-19T08:53:26.003" v="130" actId="1076"/>
          <ac:spMkLst>
            <pc:docMk/>
            <pc:sldMk cId="4058294980" sldId="531"/>
            <ac:spMk id="6" creationId="{85B1929D-82FA-4071-8E1D-278C2672193B}"/>
          </ac:spMkLst>
        </pc:spChg>
      </pc:sldChg>
      <pc:sldChg chg="modSp mod">
        <pc:chgData name="Matthieu De Mari" userId="dfb708c9-d8dc-439f-9a3b-c772bf4a311c" providerId="ADAL" clId="{93731240-F6BF-4027-9EE4-3DF733BF1008}" dt="2025-01-19T08:52:29.233" v="2" actId="20577"/>
        <pc:sldMkLst>
          <pc:docMk/>
          <pc:sldMk cId="2939684139" sldId="535"/>
        </pc:sldMkLst>
        <pc:spChg chg="mod">
          <ac:chgData name="Matthieu De Mari" userId="dfb708c9-d8dc-439f-9a3b-c772bf4a311c" providerId="ADAL" clId="{93731240-F6BF-4027-9EE4-3DF733BF1008}" dt="2025-01-19T08:52:29.233" v="2" actId="20577"/>
          <ac:spMkLst>
            <pc:docMk/>
            <pc:sldMk cId="2939684139" sldId="535"/>
            <ac:spMk id="3" creationId="{6766E765-8C34-4AE9-ADE1-5180829B902B}"/>
          </ac:spMkLst>
        </pc:spChg>
      </pc:sldChg>
      <pc:sldChg chg="del ord">
        <pc:chgData name="Matthieu De Mari" userId="dfb708c9-d8dc-439f-9a3b-c772bf4a311c" providerId="ADAL" clId="{93731240-F6BF-4027-9EE4-3DF733BF1008}" dt="2025-01-24T02:55:23.538" v="1170" actId="47"/>
        <pc:sldMkLst>
          <pc:docMk/>
          <pc:sldMk cId="565111269" sldId="550"/>
        </pc:sldMkLst>
      </pc:sldChg>
      <pc:sldChg chg="del ord">
        <pc:chgData name="Matthieu De Mari" userId="dfb708c9-d8dc-439f-9a3b-c772bf4a311c" providerId="ADAL" clId="{93731240-F6BF-4027-9EE4-3DF733BF1008}" dt="2025-01-24T02:55:23.538" v="1170" actId="47"/>
        <pc:sldMkLst>
          <pc:docMk/>
          <pc:sldMk cId="804447871" sldId="551"/>
        </pc:sldMkLst>
      </pc:sldChg>
      <pc:sldChg chg="del ord">
        <pc:chgData name="Matthieu De Mari" userId="dfb708c9-d8dc-439f-9a3b-c772bf4a311c" providerId="ADAL" clId="{93731240-F6BF-4027-9EE4-3DF733BF1008}" dt="2025-01-24T02:55:23.538" v="1170" actId="47"/>
        <pc:sldMkLst>
          <pc:docMk/>
          <pc:sldMk cId="772673965" sldId="552"/>
        </pc:sldMkLst>
      </pc:sldChg>
      <pc:sldChg chg="modSp mod">
        <pc:chgData name="Matthieu De Mari" userId="dfb708c9-d8dc-439f-9a3b-c772bf4a311c" providerId="ADAL" clId="{93731240-F6BF-4027-9EE4-3DF733BF1008}" dt="2025-01-19T08:54:12.308" v="143" actId="20577"/>
        <pc:sldMkLst>
          <pc:docMk/>
          <pc:sldMk cId="1080115495" sldId="596"/>
        </pc:sldMkLst>
        <pc:spChg chg="mod">
          <ac:chgData name="Matthieu De Mari" userId="dfb708c9-d8dc-439f-9a3b-c772bf4a311c" providerId="ADAL" clId="{93731240-F6BF-4027-9EE4-3DF733BF1008}" dt="2025-01-19T08:54:12.308" v="143" actId="20577"/>
          <ac:spMkLst>
            <pc:docMk/>
            <pc:sldMk cId="1080115495" sldId="596"/>
            <ac:spMk id="6" creationId="{87F40458-D650-758C-390E-C9497852469F}"/>
          </ac:spMkLst>
        </pc:spChg>
      </pc:sldChg>
      <pc:sldChg chg="del ord">
        <pc:chgData name="Matthieu De Mari" userId="dfb708c9-d8dc-439f-9a3b-c772bf4a311c" providerId="ADAL" clId="{93731240-F6BF-4027-9EE4-3DF733BF1008}" dt="2025-01-24T02:55:23.538" v="1170" actId="47"/>
        <pc:sldMkLst>
          <pc:docMk/>
          <pc:sldMk cId="2460793372" sldId="597"/>
        </pc:sldMkLst>
      </pc:sldChg>
      <pc:sldChg chg="del ord">
        <pc:chgData name="Matthieu De Mari" userId="dfb708c9-d8dc-439f-9a3b-c772bf4a311c" providerId="ADAL" clId="{93731240-F6BF-4027-9EE4-3DF733BF1008}" dt="2025-01-24T02:55:23.538" v="1170" actId="47"/>
        <pc:sldMkLst>
          <pc:docMk/>
          <pc:sldMk cId="256659361" sldId="658"/>
        </pc:sldMkLst>
      </pc:sldChg>
      <pc:sldChg chg="del ord">
        <pc:chgData name="Matthieu De Mari" userId="dfb708c9-d8dc-439f-9a3b-c772bf4a311c" providerId="ADAL" clId="{93731240-F6BF-4027-9EE4-3DF733BF1008}" dt="2025-01-24T02:55:23.538" v="1170" actId="47"/>
        <pc:sldMkLst>
          <pc:docMk/>
          <pc:sldMk cId="789314047" sldId="659"/>
        </pc:sldMkLst>
      </pc:sldChg>
      <pc:sldChg chg="del ord">
        <pc:chgData name="Matthieu De Mari" userId="dfb708c9-d8dc-439f-9a3b-c772bf4a311c" providerId="ADAL" clId="{93731240-F6BF-4027-9EE4-3DF733BF1008}" dt="2025-01-24T02:55:23.538" v="1170" actId="47"/>
        <pc:sldMkLst>
          <pc:docMk/>
          <pc:sldMk cId="707452121" sldId="660"/>
        </pc:sldMkLst>
      </pc:sldChg>
      <pc:sldChg chg="del ord">
        <pc:chgData name="Matthieu De Mari" userId="dfb708c9-d8dc-439f-9a3b-c772bf4a311c" providerId="ADAL" clId="{93731240-F6BF-4027-9EE4-3DF733BF1008}" dt="2025-01-24T02:55:23.538" v="1170" actId="47"/>
        <pc:sldMkLst>
          <pc:docMk/>
          <pc:sldMk cId="1873908843" sldId="661"/>
        </pc:sldMkLst>
      </pc:sldChg>
      <pc:sldChg chg="del ord">
        <pc:chgData name="Matthieu De Mari" userId="dfb708c9-d8dc-439f-9a3b-c772bf4a311c" providerId="ADAL" clId="{93731240-F6BF-4027-9EE4-3DF733BF1008}" dt="2025-01-24T02:55:23.538" v="1170" actId="47"/>
        <pc:sldMkLst>
          <pc:docMk/>
          <pc:sldMk cId="2505429363" sldId="667"/>
        </pc:sldMkLst>
      </pc:sldChg>
      <pc:sldChg chg="addSp delSp modSp new mod">
        <pc:chgData name="Matthieu De Mari" userId="dfb708c9-d8dc-439f-9a3b-c772bf4a311c" providerId="ADAL" clId="{93731240-F6BF-4027-9EE4-3DF733BF1008}" dt="2025-01-19T09:09:54.867" v="307" actId="1076"/>
        <pc:sldMkLst>
          <pc:docMk/>
          <pc:sldMk cId="1493426234" sldId="671"/>
        </pc:sldMkLst>
        <pc:spChg chg="mod">
          <ac:chgData name="Matthieu De Mari" userId="dfb708c9-d8dc-439f-9a3b-c772bf4a311c" providerId="ADAL" clId="{93731240-F6BF-4027-9EE4-3DF733BF1008}" dt="2025-01-19T09:09:25.854" v="297" actId="20577"/>
          <ac:spMkLst>
            <pc:docMk/>
            <pc:sldMk cId="1493426234" sldId="671"/>
            <ac:spMk id="2" creationId="{FAC2C2BE-2F34-34E7-664A-2C54B7019559}"/>
          </ac:spMkLst>
        </pc:spChg>
        <pc:spChg chg="mod">
          <ac:chgData name="Matthieu De Mari" userId="dfb708c9-d8dc-439f-9a3b-c772bf4a311c" providerId="ADAL" clId="{93731240-F6BF-4027-9EE4-3DF733BF1008}" dt="2025-01-19T09:07:52.772" v="257" actId="27636"/>
          <ac:spMkLst>
            <pc:docMk/>
            <pc:sldMk cId="1493426234" sldId="671"/>
            <ac:spMk id="3" creationId="{2CD04DF9-D2D0-5F81-193D-CE70FB27FF12}"/>
          </ac:spMkLst>
        </pc:spChg>
        <pc:picChg chg="add mod modCrop">
          <ac:chgData name="Matthieu De Mari" userId="dfb708c9-d8dc-439f-9a3b-c772bf4a311c" providerId="ADAL" clId="{93731240-F6BF-4027-9EE4-3DF733BF1008}" dt="2025-01-19T09:09:54.867" v="307" actId="1076"/>
          <ac:picMkLst>
            <pc:docMk/>
            <pc:sldMk cId="1493426234" sldId="671"/>
            <ac:picMk id="10" creationId="{9FF63845-727C-FEA7-4FA2-6753793ECC70}"/>
          </ac:picMkLst>
        </pc:picChg>
        <pc:picChg chg="add mod">
          <ac:chgData name="Matthieu De Mari" userId="dfb708c9-d8dc-439f-9a3b-c772bf4a311c" providerId="ADAL" clId="{93731240-F6BF-4027-9EE4-3DF733BF1008}" dt="2025-01-19T09:09:53.605" v="306" actId="1076"/>
          <ac:picMkLst>
            <pc:docMk/>
            <pc:sldMk cId="1493426234" sldId="671"/>
            <ac:picMk id="14" creationId="{D32FB68E-A570-98A6-4A48-2832599562C7}"/>
          </ac:picMkLst>
        </pc:picChg>
      </pc:sldChg>
      <pc:sldChg chg="addSp delSp modSp add mod modClrScheme chgLayout">
        <pc:chgData name="Matthieu De Mari" userId="dfb708c9-d8dc-439f-9a3b-c772bf4a311c" providerId="ADAL" clId="{93731240-F6BF-4027-9EE4-3DF733BF1008}" dt="2025-01-19T09:18:23.455" v="1167" actId="20577"/>
        <pc:sldMkLst>
          <pc:docMk/>
          <pc:sldMk cId="4123465602" sldId="672"/>
        </pc:sldMkLst>
        <pc:spChg chg="mod ord">
          <ac:chgData name="Matthieu De Mari" userId="dfb708c9-d8dc-439f-9a3b-c772bf4a311c" providerId="ADAL" clId="{93731240-F6BF-4027-9EE4-3DF733BF1008}" dt="2025-01-19T09:18:23.455" v="1167" actId="20577"/>
          <ac:spMkLst>
            <pc:docMk/>
            <pc:sldMk cId="4123465602" sldId="672"/>
            <ac:spMk id="2" creationId="{CA954373-2F13-4A7D-BC24-D2ACFD21C134}"/>
          </ac:spMkLst>
        </pc:spChg>
        <pc:spChg chg="mod ord">
          <ac:chgData name="Matthieu De Mari" userId="dfb708c9-d8dc-439f-9a3b-c772bf4a311c" providerId="ADAL" clId="{93731240-F6BF-4027-9EE4-3DF733BF1008}" dt="2025-01-19T09:11:58.064" v="672" actId="207"/>
          <ac:spMkLst>
            <pc:docMk/>
            <pc:sldMk cId="4123465602" sldId="672"/>
            <ac:spMk id="3" creationId="{C355F27C-9338-A4CB-D8DE-A6A1D670451A}"/>
          </ac:spMkLst>
        </pc:spChg>
        <pc:picChg chg="add mod">
          <ac:chgData name="Matthieu De Mari" userId="dfb708c9-d8dc-439f-9a3b-c772bf4a311c" providerId="ADAL" clId="{93731240-F6BF-4027-9EE4-3DF733BF1008}" dt="2025-01-19T09:12:18.161" v="674" actId="1076"/>
          <ac:picMkLst>
            <pc:docMk/>
            <pc:sldMk cId="4123465602" sldId="672"/>
            <ac:picMk id="6" creationId="{8175591C-F809-CD33-4718-CE47232DCCE3}"/>
          </ac:picMkLst>
        </pc:picChg>
      </pc:sldChg>
      <pc:sldChg chg="delSp modSp add mod modClrScheme chgLayout">
        <pc:chgData name="Matthieu De Mari" userId="dfb708c9-d8dc-439f-9a3b-c772bf4a311c" providerId="ADAL" clId="{93731240-F6BF-4027-9EE4-3DF733BF1008}" dt="2025-01-19T09:15:36.215" v="887" actId="20577"/>
        <pc:sldMkLst>
          <pc:docMk/>
          <pc:sldMk cId="1482549148" sldId="673"/>
        </pc:sldMkLst>
        <pc:spChg chg="mod ord">
          <ac:chgData name="Matthieu De Mari" userId="dfb708c9-d8dc-439f-9a3b-c772bf4a311c" providerId="ADAL" clId="{93731240-F6BF-4027-9EE4-3DF733BF1008}" dt="2025-01-19T09:13:10.953" v="771" actId="700"/>
          <ac:spMkLst>
            <pc:docMk/>
            <pc:sldMk cId="1482549148" sldId="673"/>
            <ac:spMk id="2" creationId="{844A2767-2321-B415-E8F4-91532BD86051}"/>
          </ac:spMkLst>
        </pc:spChg>
        <pc:spChg chg="mod ord">
          <ac:chgData name="Matthieu De Mari" userId="dfb708c9-d8dc-439f-9a3b-c772bf4a311c" providerId="ADAL" clId="{93731240-F6BF-4027-9EE4-3DF733BF1008}" dt="2025-01-19T09:15:36.215" v="887" actId="20577"/>
          <ac:spMkLst>
            <pc:docMk/>
            <pc:sldMk cId="1482549148" sldId="673"/>
            <ac:spMk id="3" creationId="{E13B67B0-C79A-5C3D-60CF-8A215A9E2A34}"/>
          </ac:spMkLst>
        </pc:spChg>
      </pc:sldChg>
      <pc:sldChg chg="add del">
        <pc:chgData name="Matthieu De Mari" userId="dfb708c9-d8dc-439f-9a3b-c772bf4a311c" providerId="ADAL" clId="{93731240-F6BF-4027-9EE4-3DF733BF1008}" dt="2025-01-19T09:16:10.337" v="892" actId="47"/>
        <pc:sldMkLst>
          <pc:docMk/>
          <pc:sldMk cId="1311692493" sldId="674"/>
        </pc:sldMkLst>
      </pc:sldChg>
      <pc:sldChg chg="addSp delSp modSp add mod ord chgLayout">
        <pc:chgData name="Matthieu De Mari" userId="dfb708c9-d8dc-439f-9a3b-c772bf4a311c" providerId="ADAL" clId="{93731240-F6BF-4027-9EE4-3DF733BF1008}" dt="2025-01-19T09:18:20.371" v="1166" actId="20577"/>
        <pc:sldMkLst>
          <pc:docMk/>
          <pc:sldMk cId="1742228430" sldId="675"/>
        </pc:sldMkLst>
        <pc:spChg chg="mod ord">
          <ac:chgData name="Matthieu De Mari" userId="dfb708c9-d8dc-439f-9a3b-c772bf4a311c" providerId="ADAL" clId="{93731240-F6BF-4027-9EE4-3DF733BF1008}" dt="2025-01-19T09:18:20.371" v="1166" actId="20577"/>
          <ac:spMkLst>
            <pc:docMk/>
            <pc:sldMk cId="1742228430" sldId="675"/>
            <ac:spMk id="2" creationId="{E6F1A962-712A-7BB4-35F9-2CFCFF71EF61}"/>
          </ac:spMkLst>
        </pc:spChg>
        <pc:spChg chg="mod ord">
          <ac:chgData name="Matthieu De Mari" userId="dfb708c9-d8dc-439f-9a3b-c772bf4a311c" providerId="ADAL" clId="{93731240-F6BF-4027-9EE4-3DF733BF1008}" dt="2025-01-19T09:18:17.359" v="1163" actId="114"/>
          <ac:spMkLst>
            <pc:docMk/>
            <pc:sldMk cId="1742228430" sldId="675"/>
            <ac:spMk id="3" creationId="{BE8055D7-1CC6-581E-A804-1A0E031D87E8}"/>
          </ac:spMkLst>
        </pc:spChg>
        <pc:picChg chg="add mod">
          <ac:chgData name="Matthieu De Mari" userId="dfb708c9-d8dc-439f-9a3b-c772bf4a311c" providerId="ADAL" clId="{93731240-F6BF-4027-9EE4-3DF733BF1008}" dt="2025-01-19T09:17:24.213" v="1113" actId="14100"/>
          <ac:picMkLst>
            <pc:docMk/>
            <pc:sldMk cId="1742228430" sldId="675"/>
            <ac:picMk id="7" creationId="{3AD9790A-CC4E-15D8-5FF6-472D66F66E1B}"/>
          </ac:picMkLst>
        </pc:picChg>
        <pc:picChg chg="add mod">
          <ac:chgData name="Matthieu De Mari" userId="dfb708c9-d8dc-439f-9a3b-c772bf4a311c" providerId="ADAL" clId="{93731240-F6BF-4027-9EE4-3DF733BF1008}" dt="2025-01-19T09:17:43.649" v="1118" actId="14100"/>
          <ac:picMkLst>
            <pc:docMk/>
            <pc:sldMk cId="1742228430" sldId="675"/>
            <ac:picMk id="9" creationId="{266D1ECA-380F-12EF-B255-E23E89DD3401}"/>
          </ac:picMkLst>
        </pc:pic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24/01/2025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34</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88</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24/01/2025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24/01/2025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hyperlink" Target="https://www.technologyreview.com/2020/07/20/1005454/openai-machine-learning-language-generator-gpt-3-nlp/" TargetMode="External"/><Relationship Id="rId2" Type="http://schemas.openxmlformats.org/officeDocument/2006/relationships/hyperlink" Target="https://www.vox.com/future-perfect/21355768/gpt-3-ai-openai-turing-test-language" TargetMode="External"/><Relationship Id="rId1" Type="http://schemas.openxmlformats.org/officeDocument/2006/relationships/slideLayout" Target="../slideLayouts/slideLayout2.xml"/><Relationship Id="rId4" Type="http://schemas.openxmlformats.org/officeDocument/2006/relationships/hyperlink" Target="https://www.forbes.com/sites/bernardmarr/2023/02/24/gpt-4-is-coming--what-we-know-so-far/"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txt.cohere.ai/sentence-word-embeddings/" TargetMode="External"/><Relationship Id="rId2" Type="http://schemas.openxmlformats.org/officeDocument/2006/relationships/hyperlink" Target="https://openai.com/research/gpt-4"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scholar.google.com/citations?user=BrT1NW8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5" Type="http://schemas.openxmlformats.org/officeDocument/2006/relationships/hyperlink" Target="https://www.ischool.berkeley.edu/courses/datasci/266" TargetMode="External"/><Relationship Id="rId4" Type="http://schemas.openxmlformats.org/officeDocument/2006/relationships/hyperlink" Target="https://www.ischool.berkeley.edu/user/4406"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dblp.org/pid/74/10715.html" TargetMode="External"/><Relationship Id="rId2" Type="http://schemas.openxmlformats.org/officeDocument/2006/relationships/hyperlink" Target="https://gregbrockman.com/" TargetMode="External"/><Relationship Id="rId1" Type="http://schemas.openxmlformats.org/officeDocument/2006/relationships/slideLayout" Target="../slideLayouts/slideLayout2.xml"/><Relationship Id="rId4" Type="http://schemas.openxmlformats.org/officeDocument/2006/relationships/hyperlink" Target="https://blog.samaltman.com/"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openai.com/blog/authors/alec/" TargetMode="External"/><Relationship Id="rId2" Type="http://schemas.openxmlformats.org/officeDocument/2006/relationships/hyperlink" Target="https://scholar.google.com/citations?user=dOad5HoAAAAJ&amp;hl=en"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kaggle.com/sarthakvajpayee/attention-mechanism-japanese-english/notebook"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2102.08602" TargetMode="External"/><Relationship Id="rId2" Type="http://schemas.openxmlformats.org/officeDocument/2006/relationships/hyperlink" Target="https://arxiv.org/abs/2103.03404"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Word Embedding Biases, Evaluation, Attention and Transformers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endParaRPr lang="en-GB" dirty="0"/>
          </a:p>
          <a:p>
            <a:r>
              <a:rPr lang="en-GB" dirty="0"/>
              <a:t>[GPT-3] Read more about GPT-3and </a:t>
            </a:r>
            <a:r>
              <a:rPr lang="en-GB" dirty="0" err="1"/>
              <a:t>OpenAI</a:t>
            </a:r>
            <a:r>
              <a:rPr lang="en-GB" dirty="0"/>
              <a:t>, here:</a:t>
            </a:r>
            <a:br>
              <a:rPr lang="en-GB" dirty="0"/>
            </a:br>
            <a:r>
              <a:rPr lang="en-GB" dirty="0">
                <a:hlinkClick r:id="rId2"/>
              </a:rPr>
              <a:t>https://www.vox.com/future-perfect/21355768/gpt-3-ai-openai-turing-test-language</a:t>
            </a:r>
            <a:br>
              <a:rPr lang="en-GB" dirty="0"/>
            </a:br>
            <a:r>
              <a:rPr lang="en-US" dirty="0">
                <a:hlinkClick r:id="rId3"/>
              </a:rPr>
              <a:t>https://www.technologyreview.com/2020/07/20/1005454/openai-machine-learning-language-generator-gpt-3-nlp/</a:t>
            </a:r>
            <a:endParaRPr lang="en-US" dirty="0"/>
          </a:p>
          <a:p>
            <a:r>
              <a:rPr lang="en-US" dirty="0"/>
              <a:t>[Forbes-GPT4] Read more about the GPT-4 model, next big update and future candidate for the state-of-the-art of language models, in this article, here (but more importantly, track it and do not miss it):</a:t>
            </a:r>
            <a:br>
              <a:rPr lang="en-US" dirty="0"/>
            </a:br>
            <a:r>
              <a:rPr lang="en-US" dirty="0">
                <a:hlinkClick r:id="rId4"/>
              </a:rPr>
              <a:t>https://www.forbes.com/sites/bernardmarr/2023/02/24/gpt-4-is-coming--what-we-know-so-far/</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47174510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GB" dirty="0"/>
              <a:t>[GPT4OAI] The GPT-4 announcement from Open AI (made today, as of March 15</a:t>
            </a:r>
            <a:r>
              <a:rPr lang="en-GB" baseline="30000" dirty="0"/>
              <a:t>th</a:t>
            </a:r>
            <a:r>
              <a:rPr lang="en-GB" dirty="0"/>
              <a:t> 2023!)</a:t>
            </a:r>
            <a:br>
              <a:rPr lang="en-GB" dirty="0"/>
            </a:br>
            <a:r>
              <a:rPr lang="en-SG" dirty="0">
                <a:hlinkClick r:id="rId2"/>
              </a:rPr>
              <a:t>https://openai.com/research</a:t>
            </a:r>
            <a:r>
              <a:rPr lang="en-SG">
                <a:hlinkClick r:id="rId2"/>
              </a:rPr>
              <a:t>/gpt-4</a:t>
            </a:r>
            <a:endParaRPr lang="en-SG"/>
          </a:p>
          <a:p>
            <a:endParaRPr lang="en-SG" dirty="0"/>
          </a:p>
          <a:p>
            <a:r>
              <a:rPr lang="en-GB" dirty="0"/>
              <a:t>[Cohere] A great article about word and sentence embeddings with cool visualization.</a:t>
            </a:r>
            <a:br>
              <a:rPr lang="en-GB" dirty="0"/>
            </a:br>
            <a:r>
              <a:rPr lang="en-GB" dirty="0">
                <a:hlinkClick r:id="rId3"/>
              </a:rPr>
              <a:t>https://txt.cohere.ai/sentence-word-embeddings/</a:t>
            </a:r>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318862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a:t>
            </a:r>
            <a:r>
              <a:rPr lang="en-US" b="1" dirty="0"/>
              <a:t>Senior</a:t>
            </a:r>
            <a:r>
              <a:rPr lang="en-US" dirty="0"/>
              <a:t> </a:t>
            </a:r>
            <a:r>
              <a:rPr lang="en-US" b="1" dirty="0"/>
              <a:t>Researcher</a:t>
            </a:r>
            <a:r>
              <a:rPr lang="en-US" dirty="0"/>
              <a:t> at </a:t>
            </a:r>
            <a:r>
              <a:rPr lang="en-US" b="1" dirty="0"/>
              <a:t>Google</a:t>
            </a:r>
            <a:r>
              <a:rPr lang="en-US" dirty="0"/>
              <a:t>. </a:t>
            </a:r>
            <a:r>
              <a:rPr lang="en-US" dirty="0">
                <a:hlinkClick r:id="rId2"/>
              </a:rPr>
              <a:t>https://scholar.google.fr/citations?user=45KfCpgAAAAJ&amp;hl=fr</a:t>
            </a:r>
            <a:endParaRPr lang="en-US" dirty="0"/>
          </a:p>
          <a:p>
            <a:r>
              <a:rPr lang="en-US" b="1" dirty="0"/>
              <a:t>Daniel </a:t>
            </a:r>
            <a:r>
              <a:rPr lang="en-US" b="1" dirty="0" err="1">
                <a:solidFill>
                  <a:schemeClr val="accent2">
                    <a:lumMod val="50000"/>
                  </a:schemeClr>
                </a:solidFill>
              </a:rPr>
              <a:t>Cer</a:t>
            </a:r>
            <a:r>
              <a:rPr lang="en-US" b="1" dirty="0"/>
              <a:t>:</a:t>
            </a:r>
            <a:r>
              <a:rPr lang="en-US" dirty="0"/>
              <a:t> </a:t>
            </a:r>
            <a:r>
              <a:rPr lang="en-US" b="1" dirty="0"/>
              <a:t>Researcher</a:t>
            </a:r>
            <a:r>
              <a:rPr lang="en-US" dirty="0"/>
              <a:t> at </a:t>
            </a:r>
            <a:r>
              <a:rPr lang="en-US" b="1" dirty="0"/>
              <a:t>Google</a:t>
            </a:r>
            <a:r>
              <a:rPr lang="en-US" dirty="0"/>
              <a:t> and </a:t>
            </a:r>
            <a:r>
              <a:rPr lang="en-US" b="1" dirty="0"/>
              <a:t>Lecturer</a:t>
            </a:r>
            <a:r>
              <a:rPr lang="en-US" dirty="0"/>
              <a:t> at </a:t>
            </a:r>
            <a:r>
              <a:rPr lang="en-US" b="1" dirty="0"/>
              <a:t>UC Berkeley.</a:t>
            </a:r>
            <a:br>
              <a:rPr lang="en-US" b="1" dirty="0"/>
            </a:br>
            <a:r>
              <a:rPr lang="en-US" dirty="0"/>
              <a:t>He has a really good course about NLP and Embeddings.</a:t>
            </a:r>
            <a:br>
              <a:rPr lang="en-US" dirty="0"/>
            </a:br>
            <a:r>
              <a:rPr lang="en-US" dirty="0">
                <a:hlinkClick r:id="rId3"/>
              </a:rPr>
              <a:t>https://scholar.google.com/citations?user=BrT1NW8AAAAJ&amp;hl=en</a:t>
            </a:r>
            <a:br>
              <a:rPr lang="en-US" dirty="0"/>
            </a:br>
            <a:r>
              <a:rPr lang="en-US" dirty="0">
                <a:hlinkClick r:id="rId4"/>
              </a:rPr>
              <a:t>https://www.ischool.berkeley.edu/user/4406</a:t>
            </a:r>
            <a:br>
              <a:rPr lang="en-US" dirty="0"/>
            </a:br>
            <a:r>
              <a:rPr lang="en-US" dirty="0">
                <a:hlinkClick r:id="rId5"/>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a:t>
            </a:r>
            <a:r>
              <a:rPr lang="en-US" b="1" dirty="0"/>
              <a:t>Senior</a:t>
            </a:r>
            <a:r>
              <a:rPr lang="en-US" dirty="0"/>
              <a:t> </a:t>
            </a:r>
            <a:r>
              <a:rPr lang="en-US" b="1" dirty="0"/>
              <a:t>researcher</a:t>
            </a:r>
            <a:r>
              <a:rPr lang="en-US" dirty="0"/>
              <a:t>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endParaRPr lang="en-US" dirty="0"/>
          </a:p>
          <a:p>
            <a:r>
              <a:rPr lang="en-US" b="1" dirty="0" err="1"/>
              <a:t>Tolga</a:t>
            </a:r>
            <a:r>
              <a:rPr lang="en-US" b="1" dirty="0"/>
              <a:t> </a:t>
            </a:r>
            <a:r>
              <a:rPr lang="en-US" b="1" dirty="0" err="1">
                <a:solidFill>
                  <a:schemeClr val="accent2">
                    <a:lumMod val="50000"/>
                  </a:schemeClr>
                </a:solidFill>
              </a:rPr>
              <a:t>Bolukbasi</a:t>
            </a:r>
            <a:r>
              <a:rPr lang="en-US" b="1" dirty="0"/>
              <a:t>: Senior</a:t>
            </a:r>
            <a:r>
              <a:rPr lang="en-US" dirty="0"/>
              <a:t> </a:t>
            </a:r>
            <a:r>
              <a:rPr lang="en-US" b="1" dirty="0"/>
              <a:t>researcher</a:t>
            </a:r>
            <a:r>
              <a:rPr lang="en-US" dirty="0"/>
              <a:t>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a:t>
            </a:r>
            <a:r>
              <a:rPr lang="en-US" b="1" dirty="0"/>
              <a:t>Researcher</a:t>
            </a:r>
            <a:r>
              <a:rPr lang="en-US" dirty="0"/>
              <a:t>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a:t>
            </a:r>
            <a:r>
              <a:rPr lang="en-US" b="1" dirty="0"/>
              <a:t>Researcher</a:t>
            </a:r>
            <a:r>
              <a:rPr lang="en-US" dirty="0"/>
              <a:t>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Tree>
    <p:extLst>
      <p:ext uri="{BB962C8B-B14F-4D97-AF65-F5344CB8AC3E}">
        <p14:creationId xmlns:p14="http://schemas.microsoft.com/office/powerpoint/2010/main" val="274954882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Greg</a:t>
            </a:r>
            <a:r>
              <a:rPr lang="en-US" dirty="0"/>
              <a:t> </a:t>
            </a:r>
            <a:r>
              <a:rPr lang="en-US" b="1" dirty="0">
                <a:solidFill>
                  <a:schemeClr val="accent2">
                    <a:lumMod val="50000"/>
                  </a:schemeClr>
                </a:solidFill>
              </a:rPr>
              <a:t>Brockman</a:t>
            </a:r>
            <a:r>
              <a:rPr lang="en-US" b="1" dirty="0"/>
              <a:t>:</a:t>
            </a:r>
            <a:r>
              <a:rPr lang="en-US" dirty="0"/>
              <a:t> </a:t>
            </a:r>
            <a:r>
              <a:rPr lang="en-US" b="1" dirty="0"/>
              <a:t>CEO</a:t>
            </a:r>
            <a:r>
              <a:rPr lang="en-US" dirty="0"/>
              <a:t> of </a:t>
            </a:r>
            <a:r>
              <a:rPr lang="en-US" b="1" dirty="0" err="1">
                <a:solidFill>
                  <a:schemeClr val="accent2">
                    <a:lumMod val="50000"/>
                  </a:schemeClr>
                </a:solidFill>
              </a:rPr>
              <a:t>OpenAI</a:t>
            </a:r>
            <a:r>
              <a:rPr lang="en-US" dirty="0"/>
              <a:t>.</a:t>
            </a:r>
            <a:br>
              <a:rPr lang="en-US" dirty="0"/>
            </a:br>
            <a:r>
              <a:rPr lang="en-US" dirty="0">
                <a:hlinkClick r:id="rId2"/>
              </a:rPr>
              <a:t>https://gregbrockman.com/</a:t>
            </a:r>
            <a:br>
              <a:rPr lang="en-US" dirty="0"/>
            </a:br>
            <a:r>
              <a:rPr lang="en-US" dirty="0">
                <a:hlinkClick r:id="rId3"/>
              </a:rPr>
              <a:t>https://dblp.org/pid/74/10715.html</a:t>
            </a:r>
            <a:endParaRPr lang="en-US" dirty="0"/>
          </a:p>
          <a:p>
            <a:r>
              <a:rPr lang="en-US" b="1" dirty="0"/>
              <a:t>Sam </a:t>
            </a:r>
            <a:r>
              <a:rPr lang="en-US" b="1" dirty="0">
                <a:solidFill>
                  <a:schemeClr val="accent2">
                    <a:lumMod val="50000"/>
                  </a:schemeClr>
                </a:solidFill>
              </a:rPr>
              <a:t>Altman</a:t>
            </a:r>
            <a:r>
              <a:rPr lang="en-US" b="1" dirty="0"/>
              <a:t>: Former</a:t>
            </a:r>
            <a:r>
              <a:rPr lang="en-US" dirty="0"/>
              <a:t> </a:t>
            </a:r>
            <a:r>
              <a:rPr lang="en-US" b="1" dirty="0"/>
              <a:t>CEO</a:t>
            </a:r>
            <a:r>
              <a:rPr lang="en-US" dirty="0"/>
              <a:t> of </a:t>
            </a:r>
            <a:r>
              <a:rPr lang="en-US" b="1" dirty="0" err="1">
                <a:solidFill>
                  <a:schemeClr val="accent2">
                    <a:lumMod val="50000"/>
                  </a:schemeClr>
                </a:solidFill>
              </a:rPr>
              <a:t>OpenAI</a:t>
            </a:r>
            <a:r>
              <a:rPr lang="en-US" dirty="0"/>
              <a:t>, still involved in research. Very active on Twitter and technically, the social media face of </a:t>
            </a:r>
            <a:r>
              <a:rPr lang="en-US" dirty="0" err="1"/>
              <a:t>OpenAI</a:t>
            </a:r>
            <a:r>
              <a:rPr lang="en-US" dirty="0"/>
              <a:t>?</a:t>
            </a:r>
            <a:br>
              <a:rPr lang="en-US" b="1" dirty="0"/>
            </a:br>
            <a:r>
              <a:rPr lang="en-US" dirty="0">
                <a:hlinkClick r:id="rId4"/>
              </a:rPr>
              <a:t>https://blog.samaltman.com/</a:t>
            </a:r>
            <a:endParaRPr lang="en-US" dirty="0"/>
          </a:p>
          <a:p>
            <a:endParaRPr lang="en-US" dirty="0"/>
          </a:p>
        </p:txBody>
      </p:sp>
    </p:spTree>
    <p:extLst>
      <p:ext uri="{BB962C8B-B14F-4D97-AF65-F5344CB8AC3E}">
        <p14:creationId xmlns:p14="http://schemas.microsoft.com/office/powerpoint/2010/main" val="8516395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Alec </a:t>
            </a:r>
            <a:r>
              <a:rPr lang="en-US" b="1" dirty="0">
                <a:solidFill>
                  <a:schemeClr val="accent2">
                    <a:lumMod val="50000"/>
                  </a:schemeClr>
                </a:solidFill>
              </a:rPr>
              <a:t>Radford</a:t>
            </a:r>
            <a:r>
              <a:rPr lang="en-US" b="1" dirty="0"/>
              <a:t>:</a:t>
            </a:r>
            <a:r>
              <a:rPr lang="en-US" dirty="0"/>
              <a:t> </a:t>
            </a:r>
            <a:r>
              <a:rPr lang="en-GB" b="1" dirty="0"/>
              <a:t>Former</a:t>
            </a:r>
            <a:r>
              <a:rPr lang="en-GB" dirty="0"/>
              <a:t> </a:t>
            </a:r>
            <a:r>
              <a:rPr lang="en-GB" b="1" dirty="0"/>
              <a:t>research</a:t>
            </a:r>
            <a:r>
              <a:rPr lang="en-GB" dirty="0"/>
              <a:t> </a:t>
            </a:r>
            <a:r>
              <a:rPr lang="en-GB" b="1" dirty="0"/>
              <a:t>scientist</a:t>
            </a:r>
            <a:r>
              <a:rPr lang="en-GB" dirty="0"/>
              <a:t> at </a:t>
            </a:r>
            <a:r>
              <a:rPr lang="en-GB" b="1" dirty="0" err="1">
                <a:solidFill>
                  <a:schemeClr val="accent2">
                    <a:lumMod val="50000"/>
                  </a:schemeClr>
                </a:solidFill>
              </a:rPr>
              <a:t>OpenAI</a:t>
            </a:r>
            <a:r>
              <a:rPr lang="en-GB" dirty="0"/>
              <a:t> and was one of the primary authors of the GPT. Also worked on Dall-E.</a:t>
            </a:r>
            <a:br>
              <a:rPr lang="en-GB" dirty="0"/>
            </a:br>
            <a:r>
              <a:rPr lang="en-GB">
                <a:hlinkClick r:id="rId2"/>
              </a:rPr>
              <a:t>https://scholar.google.com/citations?user=dOad5HoAAAAJ&amp;hl=en</a:t>
            </a:r>
            <a:br>
              <a:rPr lang="en-GB"/>
            </a:br>
            <a:r>
              <a:rPr lang="en-GB">
                <a:hlinkClick r:id="rId3"/>
              </a:rPr>
              <a:t>https://openai.com/blog/authors/alec/</a:t>
            </a:r>
            <a:r>
              <a:rPr lang="en-GB"/>
              <a:t> </a:t>
            </a:r>
            <a:endParaRPr lang="en-US" dirty="0"/>
          </a:p>
          <a:p>
            <a:r>
              <a:rPr lang="en-US" b="1" dirty="0" err="1">
                <a:solidFill>
                  <a:schemeClr val="accent2">
                    <a:lumMod val="50000"/>
                  </a:schemeClr>
                </a:solidFill>
              </a:rPr>
              <a:t>OpenAI</a:t>
            </a:r>
            <a:r>
              <a:rPr lang="en-US" b="1" dirty="0"/>
              <a:t>:</a:t>
            </a:r>
            <a:r>
              <a:rPr lang="en-US" dirty="0"/>
              <a:t> The company behind </a:t>
            </a:r>
            <a:r>
              <a:rPr lang="en-US" dirty="0" err="1"/>
              <a:t>ChatGPT</a:t>
            </a:r>
            <a:r>
              <a:rPr lang="en-US" dirty="0"/>
              <a:t>. Already mentioned it on W4S2.</a:t>
            </a:r>
            <a:br>
              <a:rPr lang="en-US" dirty="0"/>
            </a:br>
            <a:r>
              <a:rPr lang="en-US" dirty="0">
                <a:hlinkClick r:id="rId4"/>
              </a:rPr>
              <a:t>https://openai.com/</a:t>
            </a:r>
            <a:endParaRPr lang="en-US" dirty="0"/>
          </a:p>
          <a:p>
            <a:endParaRPr lang="en-US" dirty="0"/>
          </a:p>
        </p:txBody>
      </p:sp>
    </p:spTree>
    <p:extLst>
      <p:ext uri="{BB962C8B-B14F-4D97-AF65-F5344CB8AC3E}">
        <p14:creationId xmlns:p14="http://schemas.microsoft.com/office/powerpoint/2010/main" val="29823086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t>
            </a:r>
            <a:r>
              <a:rPr lang="en-US" dirty="0" err="1"/>
              <a:t>FastText</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and GPT embeddings, wondering what might be the next big revolution?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Or simply GPT-4? ([Forbes-GPT4]).</a:t>
            </a:r>
            <a:endParaRPr lang="en-GB" dirty="0"/>
          </a:p>
        </p:txBody>
      </p:sp>
    </p:spTree>
    <p:extLst>
      <p:ext uri="{BB962C8B-B14F-4D97-AF65-F5344CB8AC3E}">
        <p14:creationId xmlns:p14="http://schemas.microsoft.com/office/powerpoint/2010/main" val="4220575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a:t>
            </a:r>
            <a:r>
              <a:rPr lang="en-US" dirty="0"/>
              <a:t>A quick note on word embeddings </a:t>
            </a:r>
            <a:r>
              <a:rPr lang="en-US" b="1" dirty="0"/>
              <a:t>biases</a:t>
            </a:r>
            <a:r>
              <a:rPr lang="en-US" dirty="0"/>
              <a:t>.</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(See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first part of the model will focus on analysing the input, eventually producing a final memory vector output after having seen all inputs. </a:t>
            </a:r>
            <a:r>
              <a:rPr lang="en-GB" b="1" dirty="0"/>
              <a:t>This is called an </a:t>
            </a:r>
            <a:r>
              <a:rPr lang="en-GB" b="1" dirty="0">
                <a:solidFill>
                  <a:srgbClr val="7030A0"/>
                </a:solidFill>
              </a:rPr>
              <a:t>encoder</a:t>
            </a:r>
            <a:r>
              <a:rPr lang="en-GB" b="1" dirty="0"/>
              <a:t>.</a:t>
            </a:r>
          </a:p>
          <a:p>
            <a:pPr marL="0" indent="0">
              <a:buNone/>
            </a:pPr>
            <a:r>
              <a:rPr lang="en-GB" dirty="0"/>
              <a:t>Can be done with a RNN of some sort, where the final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6019801" cy="5032374"/>
          </a:xfrm>
        </p:spPr>
        <p:txBody>
          <a:bodyPr>
            <a:normAutofit/>
          </a:bodyPr>
          <a:lstStyle/>
          <a:p>
            <a:pPr marL="0" indent="0">
              <a:buNone/>
            </a:pPr>
            <a:r>
              <a:rPr lang="en-GB" dirty="0"/>
              <a:t>E.g. read an English sentence, progressively encoding each word’s meaning, to obtain the entire sentence meaning in a single encoding vector.</a:t>
            </a:r>
          </a:p>
        </p:txBody>
      </p:sp>
      <p:sp>
        <p:nvSpPr>
          <p:cNvPr id="6" name="Rectangle 5">
            <a:extLst>
              <a:ext uri="{FF2B5EF4-FFF2-40B4-BE49-F238E27FC236}">
                <a16:creationId xmlns:a16="http://schemas.microsoft.com/office/drawing/2014/main" id="{4CF5984D-2203-E9FF-A8B5-89E4F5762647}"/>
              </a:ext>
            </a:extLst>
          </p:cNvPr>
          <p:cNvSpPr/>
          <p:nvPr/>
        </p:nvSpPr>
        <p:spPr>
          <a:xfrm>
            <a:off x="6096000" y="4251569"/>
            <a:ext cx="3548185" cy="1594339"/>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1588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second part of the model will focus on analysing the produced </a:t>
            </a:r>
            <a:r>
              <a:rPr lang="en-GB" b="1" dirty="0">
                <a:solidFill>
                  <a:schemeClr val="accent2"/>
                </a:solidFill>
              </a:rPr>
              <a:t>encoding</a:t>
            </a:r>
            <a:r>
              <a:rPr lang="en-GB" dirty="0"/>
              <a:t> </a:t>
            </a:r>
            <a:r>
              <a:rPr lang="en-GB" b="1" dirty="0">
                <a:solidFill>
                  <a:schemeClr val="accent2"/>
                </a:solidFill>
              </a:rPr>
              <a:t>vector</a:t>
            </a:r>
            <a:r>
              <a:rPr lang="en-GB" dirty="0"/>
              <a:t>, and producing a sequence of some sort as output. </a:t>
            </a:r>
            <a:r>
              <a:rPr lang="en-GB" b="1" dirty="0"/>
              <a:t>This is called a </a:t>
            </a:r>
            <a:r>
              <a:rPr lang="en-GB" b="1" dirty="0">
                <a:solidFill>
                  <a:schemeClr val="accent2">
                    <a:lumMod val="50000"/>
                  </a:schemeClr>
                </a:solidFill>
              </a:rPr>
              <a:t>decoder</a:t>
            </a:r>
            <a:r>
              <a:rPr lang="en-GB" b="1" dirty="0"/>
              <a:t>.</a:t>
            </a:r>
          </a:p>
          <a:p>
            <a:pPr marL="0" indent="0">
              <a:buNone/>
            </a:pPr>
            <a:r>
              <a:rPr lang="en-GB" dirty="0"/>
              <a:t>Can be done with the same (or another) RNN of some sort, where the first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5879123" cy="5032374"/>
          </a:xfrm>
        </p:spPr>
        <p:txBody>
          <a:bodyPr>
            <a:normAutofit/>
          </a:bodyPr>
          <a:lstStyle/>
          <a:p>
            <a:pPr marL="0" indent="0">
              <a:buNone/>
            </a:pPr>
            <a:r>
              <a:rPr lang="en-GB" dirty="0"/>
              <a:t>E.g. read an </a:t>
            </a:r>
            <a:r>
              <a:rPr lang="en-GB" b="1" dirty="0">
                <a:solidFill>
                  <a:schemeClr val="accent2"/>
                </a:solidFill>
              </a:rPr>
              <a:t>encoding</a:t>
            </a:r>
            <a:r>
              <a:rPr lang="en-GB" dirty="0"/>
              <a:t> </a:t>
            </a:r>
            <a:r>
              <a:rPr lang="en-GB" b="1" dirty="0">
                <a:solidFill>
                  <a:schemeClr val="accent2"/>
                </a:solidFill>
              </a:rPr>
              <a:t>vector</a:t>
            </a:r>
            <a:r>
              <a:rPr lang="en-GB" dirty="0"/>
              <a:t> describing an English sentence and produce an output sequence being the French translation.</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flipH="1" flipV="1">
            <a:off x="8253046" y="3532553"/>
            <a:ext cx="3556000" cy="1445846"/>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442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RNN) </a:t>
            </a:r>
            <a:r>
              <a:rPr lang="en-US" b="1" dirty="0"/>
              <a:t>encoder</a:t>
            </a:r>
            <a:r>
              <a:rPr lang="en-US" dirty="0"/>
              <a:t> is used to propagate and encode context among words in the sentence,</a:t>
            </a:r>
          </a:p>
          <a:p>
            <a:r>
              <a:rPr lang="en-US" dirty="0"/>
              <a:t>A </a:t>
            </a:r>
            <a:r>
              <a:rPr lang="en-US" b="1" dirty="0"/>
              <a:t>decoder</a:t>
            </a:r>
            <a:r>
              <a:rPr lang="en-US" dirty="0"/>
              <a:t> RNN reads the context vector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and propagates meaning of all surrounding words. </a:t>
                </a:r>
              </a:p>
              <a:p>
                <a:pPr marL="0" indent="0">
                  <a:buNone/>
                </a:pPr>
                <a:endParaRPr lang="en-US" dirty="0"/>
              </a:p>
              <a:p>
                <a:pPr marL="0" indent="0">
                  <a:buNone/>
                </a:pPr>
                <a:r>
                  <a:rPr lang="en-US" b="1" dirty="0">
                    <a:solidFill>
                      <a:srgbClr val="7030A0"/>
                    </a:solidFill>
                  </a:rPr>
                  <a:t>Question, though: What is the memory span of RNNs anyway?</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b="-36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pic>
        <p:nvPicPr>
          <p:cNvPr id="2" name="Picture 1">
            <a:extLst>
              <a:ext uri="{FF2B5EF4-FFF2-40B4-BE49-F238E27FC236}">
                <a16:creationId xmlns:a16="http://schemas.microsoft.com/office/drawing/2014/main" id="{43FEC816-BE25-6D0F-4425-479F0D611F27}"/>
              </a:ext>
            </a:extLst>
          </p:cNvPr>
          <p:cNvPicPr>
            <a:picLocks noChangeAspect="1"/>
          </p:cNvPicPr>
          <p:nvPr/>
        </p:nvPicPr>
        <p:blipFill>
          <a:blip r:embed="rId4"/>
          <a:stretch>
            <a:fillRect/>
          </a:stretch>
        </p:blipFill>
        <p:spPr>
          <a:xfrm>
            <a:off x="6387761" y="1434212"/>
            <a:ext cx="5601880" cy="5217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94676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and propagates meaning of all surrounding words. </a:t>
                </a:r>
              </a:p>
              <a:p>
                <a:pPr marL="0" indent="0">
                  <a:buNone/>
                </a:pPr>
                <a:endParaRPr lang="en-US" dirty="0"/>
              </a:p>
              <a:p>
                <a:pPr marL="0" indent="0">
                  <a:buNone/>
                </a:pPr>
                <a:r>
                  <a:rPr lang="en-US" b="1" dirty="0">
                    <a:solidFill>
                      <a:srgbClr val="7030A0"/>
                    </a:solidFill>
                  </a:rPr>
                  <a:t>Question, though: What is the memory span of RNNs anyway?</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b="-36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solidFill>
                  <a:srgbClr val="7030A0"/>
                </a:solidFill>
              </a:rPr>
              <a:t>Question: What is the memory span of RNNs anyway?</a:t>
            </a:r>
            <a:endParaRPr lang="en-US" b="1" dirty="0"/>
          </a:p>
          <a:p>
            <a:pPr marL="0" indent="0">
              <a:buNone/>
            </a:pPr>
            <a:endParaRPr lang="en-US" b="1" dirty="0"/>
          </a:p>
          <a:p>
            <a:pPr marL="0" indent="0">
              <a:buNone/>
            </a:pPr>
            <a:r>
              <a:rPr lang="en-US" b="1" dirty="0"/>
              <a:t>Vanishing</a:t>
            </a:r>
            <a:r>
              <a:rPr lang="en-US" dirty="0"/>
              <a:t> </a:t>
            </a:r>
            <a:r>
              <a:rPr lang="en-US" b="1" dirty="0"/>
              <a:t>effect</a:t>
            </a:r>
            <a:r>
              <a:rPr lang="en-US" dirty="0"/>
              <a:t> </a:t>
            </a:r>
            <a:r>
              <a:rPr lang="en-US" b="1" dirty="0"/>
              <a:t>in memory </a:t>
            </a:r>
            <a:r>
              <a:rPr lang="en-US" dirty="0"/>
              <a:t>between the successive hidden LSTM states if large number of words in sentence [Vaswani2017].</a:t>
            </a:r>
          </a:p>
          <a:p>
            <a:pPr marL="0" indent="0">
              <a:buNone/>
            </a:pPr>
            <a:r>
              <a:rPr lang="en-US" dirty="0"/>
              <a:t>Your RNN will have forgotten about word #1 by the time you reach word #70.</a:t>
            </a:r>
          </a:p>
          <a:p>
            <a:pPr marL="0" indent="0">
              <a:buNone/>
            </a:pPr>
            <a:r>
              <a:rPr lang="en-US" dirty="0">
                <a:sym typeface="Wingdings" panose="05000000000000000000" pitchFamily="2" charset="2"/>
              </a:rPr>
              <a:t> </a:t>
            </a:r>
            <a:r>
              <a:rPr lang="en-US" dirty="0"/>
              <a:t>Loss of context!</a:t>
            </a:r>
          </a:p>
        </p:txBody>
      </p:sp>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2"/>
              </a:rPr>
              <a:t>https://www.kaggle.com/sarthakvajpayee/attention-mechanism-japanese-english/notebook</a:t>
            </a:r>
            <a:endParaRPr lang="en-US" dirty="0"/>
          </a:p>
          <a:p>
            <a:endParaRPr lang="en-GB" dirty="0"/>
          </a:p>
        </p:txBody>
      </p:sp>
      <p:pic>
        <p:nvPicPr>
          <p:cNvPr id="2" name="Picture 1">
            <a:extLst>
              <a:ext uri="{FF2B5EF4-FFF2-40B4-BE49-F238E27FC236}">
                <a16:creationId xmlns:a16="http://schemas.microsoft.com/office/drawing/2014/main" id="{C95F8501-B725-F106-4E0C-76E346CA2F20}"/>
              </a:ext>
            </a:extLst>
          </p:cNvPr>
          <p:cNvPicPr>
            <a:picLocks noChangeAspect="1"/>
          </p:cNvPicPr>
          <p:nvPr/>
        </p:nvPicPr>
        <p:blipFill>
          <a:blip r:embed="rId3"/>
          <a:stretch>
            <a:fillRect/>
          </a:stretch>
        </p:blipFill>
        <p:spPr>
          <a:xfrm>
            <a:off x="6417578" y="1414158"/>
            <a:ext cx="5741415" cy="4209591"/>
          </a:xfrm>
          <a:prstGeom prst="rect">
            <a:avLst/>
          </a:prstGeom>
        </p:spPr>
      </p:pic>
    </p:spTree>
    <p:extLst>
      <p:ext uri="{BB962C8B-B14F-4D97-AF65-F5344CB8AC3E}">
        <p14:creationId xmlns:p14="http://schemas.microsoft.com/office/powerpoint/2010/main" val="17475662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pPr marL="0" indent="0">
              <a:buNone/>
            </a:pPr>
            <a:r>
              <a:rPr lang="en-US" b="1" dirty="0"/>
              <a:t>Question: </a:t>
            </a:r>
            <a:r>
              <a:rPr lang="en-US" dirty="0"/>
              <a:t>Can we train our Neural Networks to get a better grasp of the important words that matter in the sequence and how to connect them, even when far away from each other?</a:t>
            </a:r>
          </a:p>
          <a:p>
            <a:endParaRPr lang="en-US" dirty="0"/>
          </a:p>
          <a:p>
            <a:r>
              <a:rPr lang="en-US" dirty="0"/>
              <a:t>Yes!</a:t>
            </a:r>
          </a:p>
          <a:p>
            <a:r>
              <a:rPr lang="en-US" dirty="0"/>
              <a:t>That is exactly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6329516" cy="5032375"/>
          </a:xfrm>
        </p:spPr>
        <p:txBody>
          <a:bodyPr>
            <a:normAutofit/>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Devlin2019])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pPr algn="ctr"/>
            <a:r>
              <a:rPr lang="en-US" dirty="0"/>
              <a:t>Don’t you even think about it.</a:t>
            </a:r>
          </a:p>
          <a:p>
            <a:pPr algn="ctr"/>
            <a:r>
              <a:rPr lang="en-US" dirty="0"/>
              <a:t>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5762474" y="782747"/>
            <a:ext cx="6285682" cy="1815882"/>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 because transformers are, by far, the most difficult architecture we will see this term.</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an input embedding, which is used to propagate context between words of an input sequence.</a:t>
                </a:r>
              </a:p>
              <a:p>
                <a:pPr marL="0" indent="0">
                  <a:buNone/>
                </a:pPr>
                <a:r>
                  <a:rPr lang="en-GB" dirty="0"/>
                  <a:t>Use a first </a:t>
                </a:r>
                <a:r>
                  <a:rPr lang="en-GB" b="1" dirty="0"/>
                  <a:t>embedding vector</a:t>
                </a:r>
                <a:r>
                  <a:rPr lang="en-GB" dirty="0"/>
                  <a: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GB" dirty="0"/>
                  <a:t>, using either another word embedding model </a:t>
                </a:r>
                <a:r>
                  <a:rPr lang="en-US" dirty="0"/>
                  <a:t>(e.g. using </a:t>
                </a:r>
                <a:r>
                  <a:rPr lang="en-US" dirty="0" err="1"/>
                  <a:t>ELMo</a:t>
                </a:r>
                <a:r>
                  <a:rPr lang="en-US" dirty="0"/>
                  <a:t>), or by implementing a similar architecture.</a:t>
                </a: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05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we will define later have no notion of the ordering of words among the sequences.</a:t>
            </a:r>
          </a:p>
          <a:p>
            <a:pPr marL="0" indent="0">
              <a:buNone/>
            </a:pPr>
            <a:r>
              <a:rPr lang="en-US" dirty="0"/>
              <a:t>This is where </a:t>
            </a:r>
            <a:r>
              <a:rPr lang="en-US" b="1" dirty="0"/>
              <a:t>positional encoding </a:t>
            </a:r>
            <a:r>
              <a:rPr lang="en-US" dirty="0"/>
              <a:t>comes into play.</a:t>
            </a:r>
          </a:p>
          <a:p>
            <a:pPr marL="0" indent="0">
              <a:buNone/>
            </a:pPr>
            <a:r>
              <a:rPr lang="en-US" i="1" dirty="0"/>
              <a:t>(However, out-of-scope for this class, will be skipped).</a:t>
            </a:r>
            <a:endParaRPr lang="en-GB" i="1"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a:xfrm>
            <a:off x="6172200" y="1825624"/>
            <a:ext cx="5181600" cy="5032375"/>
          </a:xfrm>
        </p:spPr>
        <p:txBody>
          <a:bodyPr>
            <a:normAutofit/>
          </a:bodyPr>
          <a:lstStyle/>
          <a:p>
            <a:pPr marL="0" indent="0">
              <a:buNone/>
            </a:pPr>
            <a:r>
              <a:rPr lang="en-US" b="1" dirty="0"/>
              <a:t>Core idea:</a:t>
            </a:r>
            <a:r>
              <a:rPr lang="en-US" dirty="0"/>
              <a:t> Some languages have different positioning of words in sentences (Japanese tends to put verbs at the end of sentence, French tends to place adjectives after nouns, etc.)</a:t>
            </a:r>
          </a:p>
          <a:p>
            <a:pPr marL="0" indent="0">
              <a:buNone/>
            </a:pPr>
            <a:r>
              <a:rPr lang="en-US" dirty="0"/>
              <a:t>To elicit this notion of positioning of words in the sequence, positional encoding can be added to the regular input embeddings.</a:t>
            </a:r>
          </a:p>
        </p:txBody>
      </p:sp>
    </p:spTree>
    <p:extLst>
      <p:ext uri="{BB962C8B-B14F-4D97-AF65-F5344CB8AC3E}">
        <p14:creationId xmlns:p14="http://schemas.microsoft.com/office/powerpoint/2010/main" val="1015786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 Many approaches have been used to improve the quality of word embeddings.</a:t>
            </a:r>
          </a:p>
          <a:p>
            <a:r>
              <a:rPr lang="en-US" dirty="0" err="1"/>
              <a:t>CBoW</a:t>
            </a:r>
            <a:r>
              <a:rPr lang="en-US" dirty="0"/>
              <a:t> &amp; </a:t>
            </a:r>
            <a:r>
              <a:rPr lang="en-US" dirty="0" err="1"/>
              <a:t>SkipGram</a:t>
            </a:r>
            <a:r>
              <a:rPr lang="en-US" dirty="0"/>
              <a:t> (2013),</a:t>
            </a:r>
          </a:p>
          <a:p>
            <a:r>
              <a:rPr lang="en-US" dirty="0" err="1"/>
              <a:t>GloVe</a:t>
            </a:r>
            <a:r>
              <a:rPr lang="en-US" dirty="0"/>
              <a:t> (2014),</a:t>
            </a:r>
          </a:p>
          <a:p>
            <a:r>
              <a:rPr lang="en-US" dirty="0" err="1"/>
              <a:t>FastText</a:t>
            </a:r>
            <a:r>
              <a:rPr lang="en-US" dirty="0"/>
              <a:t> (2018),</a:t>
            </a:r>
          </a:p>
          <a:p>
            <a:r>
              <a:rPr lang="en-US" dirty="0" err="1"/>
              <a:t>ELMo</a:t>
            </a:r>
            <a:r>
              <a:rPr lang="en-US" dirty="0"/>
              <a:t> (2018).</a:t>
            </a:r>
          </a:p>
          <a:p>
            <a:pPr marL="0" indent="0">
              <a:buNone/>
            </a:pPr>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spTree>
    <p:extLst>
      <p:ext uri="{BB962C8B-B14F-4D97-AF65-F5344CB8AC3E}">
        <p14:creationId xmlns:p14="http://schemas.microsoft.com/office/powerpoint/2010/main" val="3965654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48C3D26-17E9-23F6-70AE-B17936A2A5E0}"/>
              </a:ext>
            </a:extLst>
          </p:cNvPr>
          <p:cNvPicPr>
            <a:picLocks noChangeAspect="1"/>
          </p:cNvPicPr>
          <p:nvPr/>
        </p:nvPicPr>
        <p:blipFill>
          <a:blip r:embed="rId3"/>
          <a:stretch>
            <a:fillRect/>
          </a:stretch>
        </p:blipFill>
        <p:spPr>
          <a:xfrm>
            <a:off x="3483126" y="1395135"/>
            <a:ext cx="5601880" cy="5217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D81B7E74-D389-F4B2-C103-907B1BEB05A5}"/>
              </a:ext>
            </a:extLst>
          </p:cNvPr>
          <p:cNvSpPr/>
          <p:nvPr/>
        </p:nvSpPr>
        <p:spPr>
          <a:xfrm>
            <a:off x="3483126" y="6400800"/>
            <a:ext cx="213803" cy="2121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640599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𝑞</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𝐾</m:t>
                    </m:r>
                    <m:r>
                      <a:rPr lang="en-US" i="1" dirty="0" smtClean="0">
                        <a:latin typeface="Cambria Math" panose="02040503050406030204" pitchFamily="18" charset="0"/>
                      </a:rPr>
                      <m:t> = </m:t>
                    </m:r>
                    <m:r>
                      <a:rPr lang="en-US" i="1" dirty="0" smtClean="0">
                        <a:latin typeface="Cambria Math" panose="02040503050406030204" pitchFamily="18" charset="0"/>
                      </a:rPr>
                      <m:t>𝑄</m:t>
                    </m:r>
                  </m:oMath>
                </a14:m>
                <a:r>
                  <a:rPr lang="en-GB" dirty="0"/>
                  <a:t> = </a:t>
                </a:r>
                <a14:m>
                  <m:oMath xmlns:m="http://schemas.openxmlformats.org/officeDocument/2006/math">
                    <m:r>
                      <a:rPr lang="en-GB" i="1" dirty="0" smtClean="0">
                        <a:latin typeface="Cambria Math" panose="02040503050406030204" pitchFamily="18" charset="0"/>
                      </a:rPr>
                      <m:t>𝑤𝑜𝑟𝑑𝑠</m:t>
                    </m:r>
                    <m:r>
                      <a:rPr lang="en-GB" i="1" dirty="0" smtClean="0">
                        <a:latin typeface="Cambria Math" panose="02040503050406030204" pitchFamily="18" charset="0"/>
                      </a:rPr>
                      <m:t> </m:t>
                    </m:r>
                    <m:r>
                      <a:rPr lang="en-GB" i="1" dirty="0" smtClean="0">
                        <a:latin typeface="Cambria Math" panose="02040503050406030204" pitchFamily="18" charset="0"/>
                      </a:rPr>
                      <m:t>𝑖𝑛</m:t>
                    </m:r>
                    <m:r>
                      <a:rPr lang="en-GB" i="1" dirty="0" smtClean="0">
                        <a:latin typeface="Cambria Math" panose="02040503050406030204" pitchFamily="18" charset="0"/>
                      </a:rPr>
                      <m:t> </m:t>
                    </m:r>
                    <m:r>
                      <a:rPr lang="en-GB" b="0" i="1" dirty="0" smtClean="0">
                        <a:latin typeface="Cambria Math" panose="02040503050406030204" pitchFamily="18" charset="0"/>
                      </a:rPr>
                      <m:t>𝑠𝑒𝑞</m:t>
                    </m:r>
                    <m:r>
                      <a:rPr lang="en-GB" b="0" i="1" dirty="0" smtClean="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normAutofit/>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any other word of the sentence, e.g. “Paris” (as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oMath>
                </a14:m>
                <a:r>
                  <a:rPr lang="en-US" dirty="0"/>
                  <a:t>, as in the dot-product/cosine angle formula from earlier.</a:t>
                </a:r>
              </a:p>
              <a:p>
                <a:r>
                  <a:rPr lang="en-US" dirty="0"/>
                  <a:t>Repeat for all pairs of query/key words.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1765"/>
                </a:stretch>
              </a:blipFill>
            </p:spPr>
            <p:txBody>
              <a:bodyPr/>
              <a:lstStyle/>
              <a:p>
                <a:r>
                  <a:rPr lang="en-SG">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b="0" i="1" dirty="0" smtClean="0">
                        <a:latin typeface="Cambria Math" panose="02040503050406030204" pitchFamily="18" charset="0"/>
                      </a:rPr>
                      <m:t>𝑠𝑒𝑞</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Basically, we obtained a matrix </a:t>
                </a:r>
                <a14:m>
                  <m:oMath xmlns:m="http://schemas.openxmlformats.org/officeDocument/2006/math">
                    <m:r>
                      <a:rPr lang="en-GB" b="0" i="1" dirty="0" smtClean="0">
                        <a:latin typeface="Cambria Math" panose="02040503050406030204" pitchFamily="18" charset="0"/>
                      </a:rPr>
                      <m:t>𝐴</m:t>
                    </m:r>
                    <m:r>
                      <a:rPr lang="en-GB" b="0" i="1" dirty="0" smtClean="0">
                        <a:latin typeface="Cambria Math" panose="02040503050406030204" pitchFamily="18" charset="0"/>
                      </a:rPr>
                      <m:t> </m:t>
                    </m:r>
                  </m:oMath>
                </a14:m>
                <a:r>
                  <a:rPr lang="en-US" dirty="0"/>
                  <a:t>(or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here)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pPr marL="0" indent="0">
                  <a:buNone/>
                </a:pPr>
                <a:r>
                  <a:rPr lang="en-GB" b="1" dirty="0"/>
                  <a:t>Intuitively, it consists of all dot products between all pairs of vectors, normalized, somewhat similar to the cosine angle from earlier?</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580"/>
                </a:stretch>
              </a:blipFill>
            </p:spPr>
            <p:txBody>
              <a:bodyPr/>
              <a:lstStyle/>
              <a:p>
                <a:r>
                  <a:rPr lang="en-GB">
                    <a:noFill/>
                  </a:rPr>
                  <a:t> </a:t>
                </a:r>
              </a:p>
            </p:txBody>
          </p:sp>
        </mc:Fallback>
      </mc:AlternateContent>
    </p:spTree>
    <p:extLst>
      <p:ext uri="{BB962C8B-B14F-4D97-AF65-F5344CB8AC3E}">
        <p14:creationId xmlns:p14="http://schemas.microsoft.com/office/powerpoint/2010/main" val="25368875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569F52-AA2D-D39A-D818-2566E1B44093}"/>
              </a:ext>
            </a:extLst>
          </p:cNvPr>
          <p:cNvPicPr>
            <a:picLocks noChangeAspect="1"/>
          </p:cNvPicPr>
          <p:nvPr/>
        </p:nvPicPr>
        <p:blipFill>
          <a:blip r:embed="rId2"/>
          <a:stretch>
            <a:fillRect/>
          </a:stretch>
        </p:blipFill>
        <p:spPr>
          <a:xfrm>
            <a:off x="2689052" y="231767"/>
            <a:ext cx="6813895" cy="6394465"/>
          </a:xfrm>
          <a:prstGeom prst="rect">
            <a:avLst/>
          </a:prstGeom>
        </p:spPr>
      </p:pic>
    </p:spTree>
    <p:extLst>
      <p:ext uri="{BB962C8B-B14F-4D97-AF65-F5344CB8AC3E}">
        <p14:creationId xmlns:p14="http://schemas.microsoft.com/office/powerpoint/2010/main" val="9190837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a:t>
                </a:r>
                <a14:m>
                  <m:oMath xmlns:m="http://schemas.openxmlformats.org/officeDocument/2006/math">
                    <m:r>
                      <a:rPr lang="en-US" i="1" dirty="0" smtClean="0">
                        <a:latin typeface="Cambria Math" panose="02040503050406030204" pitchFamily="18" charset="0"/>
                      </a:rPr>
                      <m:t>𝑉</m:t>
                    </m:r>
                  </m:oMath>
                </a14:m>
                <a:r>
                  <a:rPr lang="en-US" dirty="0"/>
                  <a:t>, and you obtain a matrix of attention </a:t>
                </a:r>
                <a14:m>
                  <m:oMath xmlns:m="http://schemas.openxmlformats.org/officeDocument/2006/math">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r>
                        <a:rPr lang="en-GB"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 is an updated version of </a:t>
                </a:r>
                <a14:m>
                  <m:oMath xmlns:m="http://schemas.openxmlformats.org/officeDocument/2006/math">
                    <m:r>
                      <a:rPr lang="en-US" i="1" dirty="0" smtClean="0">
                        <a:latin typeface="Cambria Math" panose="02040503050406030204" pitchFamily="18" charset="0"/>
                      </a:rPr>
                      <m:t>𝑉</m:t>
                    </m:r>
                  </m:oMath>
                </a14:m>
                <a:r>
                  <a:rPr lang="en-US" dirty="0"/>
                  <a:t>, which encapsulates the inter-dependencies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b="-246"/>
                </a:stretch>
              </a:blipFill>
            </p:spPr>
            <p:txBody>
              <a:bodyPr/>
              <a:lstStyle/>
              <a:p>
                <a:r>
                  <a:rPr lang="en-GB">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pPr marL="0" indent="0">
              <a:buNone/>
            </a:pPr>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big families of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b="0" i="1" dirty="0" smtClean="0">
                        <a:latin typeface="Cambria Math" panose="02040503050406030204" pitchFamily="18" charset="0"/>
                      </a:rPr>
                      <m:t>𝑠𝑒𝑞</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normAutofit/>
          </a:bodyPr>
          <a:lstStyle/>
          <a:p>
            <a:pPr marL="0" indent="0">
              <a:buNone/>
            </a:pPr>
            <a:r>
              <a:rPr lang="en-US" dirty="0"/>
              <a:t>This calculation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109791" y="4501661"/>
            <a:ext cx="1227010"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F5D56B3-C6B0-8519-C49B-3AAF186ECB09}"/>
              </a:ext>
            </a:extLst>
          </p:cNvPr>
          <p:cNvSpPr txBox="1"/>
          <p:nvPr/>
        </p:nvSpPr>
        <p:spPr>
          <a:xfrm>
            <a:off x="5392618" y="4509477"/>
            <a:ext cx="2375876" cy="830997"/>
          </a:xfrm>
          <a:prstGeom prst="rect">
            <a:avLst/>
          </a:prstGeom>
          <a:noFill/>
        </p:spPr>
        <p:txBody>
          <a:bodyPr wrap="square" rtlCol="0">
            <a:spAutoFit/>
          </a:bodyPr>
          <a:lstStyle/>
          <a:p>
            <a:pPr algn="ctr"/>
            <a:r>
              <a:rPr lang="en-GB" sz="2400" b="1" dirty="0">
                <a:solidFill>
                  <a:schemeClr val="accent2"/>
                </a:solidFill>
              </a:rPr>
              <a:t>V, K and Q are the same here</a:t>
            </a:r>
            <a:endParaRPr lang="en-SG" sz="2400" b="1" dirty="0">
              <a:solidFill>
                <a:schemeClr val="accent2"/>
              </a:solidFill>
            </a:endParaRPr>
          </a:p>
        </p:txBody>
      </p:sp>
    </p:spTree>
    <p:extLst>
      <p:ext uri="{BB962C8B-B14F-4D97-AF65-F5344CB8AC3E}">
        <p14:creationId xmlns:p14="http://schemas.microsoft.com/office/powerpoint/2010/main" val="22864473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b="1" dirty="0"/>
              <a:t>Masking</a:t>
            </a:r>
            <a:r>
              <a:rPr lang="en-US" dirty="0"/>
              <a:t>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954107"/>
          </a:xfrm>
          <a:prstGeom prst="rect">
            <a:avLst/>
          </a:prstGeom>
          <a:noFill/>
        </p:spPr>
        <p:txBody>
          <a:bodyPr wrap="square" rtlCol="0">
            <a:spAutoFit/>
          </a:bodyPr>
          <a:lstStyle/>
          <a:p>
            <a:pPr algn="ctr"/>
            <a:r>
              <a:rPr lang="en-US" sz="2800" dirty="0"/>
              <a:t>(masking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allow for smooth transitions and reshape the attention vectors so that it is acceptable by the next encoder or decoder layer.</a:t>
            </a:r>
          </a:p>
          <a:p>
            <a:pPr marL="0" indent="0">
              <a:buNone/>
            </a:pP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EC7D7974-BCC5-60F4-AEAF-E2A46C7DCE4A}"/>
              </a:ext>
            </a:extLst>
          </p:cNvPr>
          <p:cNvSpPr/>
          <p:nvPr/>
        </p:nvSpPr>
        <p:spPr>
          <a:xfrm flipH="1" flipV="1">
            <a:off x="2715842" y="6334360"/>
            <a:ext cx="1113696" cy="26572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FB8A8CF8-C470-A9B0-F3FC-9ABDBF09D9AA}"/>
              </a:ext>
            </a:extLst>
          </p:cNvPr>
          <p:cNvSpPr txBox="1"/>
          <p:nvPr/>
        </p:nvSpPr>
        <p:spPr>
          <a:xfrm>
            <a:off x="5080000" y="4858453"/>
            <a:ext cx="2032000" cy="1815882"/>
          </a:xfrm>
          <a:prstGeom prst="rect">
            <a:avLst/>
          </a:prstGeom>
          <a:noFill/>
        </p:spPr>
        <p:txBody>
          <a:bodyPr wrap="square" rtlCol="0">
            <a:spAutoFit/>
          </a:bodyPr>
          <a:lstStyle/>
          <a:p>
            <a:r>
              <a:rPr lang="en-US" sz="2800" dirty="0">
                <a:solidFill>
                  <a:srgbClr val="7030A0"/>
                </a:solidFill>
              </a:rPr>
              <a:t>But wait, what are the outputs doing here?</a:t>
            </a:r>
            <a:endParaRPr lang="en-GB" sz="2800" dirty="0">
              <a:solidFill>
                <a:srgbClr val="7030A0"/>
              </a:solidFill>
            </a:endParaRPr>
          </a:p>
        </p:txBody>
      </p:sp>
    </p:spTree>
    <p:extLst>
      <p:ext uri="{BB962C8B-B14F-4D97-AF65-F5344CB8AC3E}">
        <p14:creationId xmlns:p14="http://schemas.microsoft.com/office/powerpoint/2010/main" val="4069342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b="1" dirty="0"/>
              <a:t>Important question: Why are the outputs used both as inputs and targets for the decoder model?</a:t>
            </a:r>
          </a:p>
          <a:p>
            <a:pPr marL="0" indent="0">
              <a:buNone/>
            </a:pPr>
            <a:endParaRPr lang="en-US" b="1" dirty="0"/>
          </a:p>
          <a:p>
            <a:pPr marL="0" indent="0">
              <a:buNone/>
            </a:pPr>
            <a:r>
              <a:rPr lang="en-GB" dirty="0"/>
              <a:t>Our objective is to train a good word embedding (our encoder), by using an encoder-decoder architecture on some NLP task.</a:t>
            </a:r>
          </a:p>
          <a:p>
            <a:pPr marL="0" indent="0">
              <a:buNone/>
            </a:pPr>
            <a:r>
              <a:rPr lang="en-GB" dirty="0"/>
              <a:t>At the end of the day, the performance of this Seq2Seq model is irrelevant, as we only care about the embedding (as in </a:t>
            </a:r>
            <a:r>
              <a:rPr lang="en-GB" dirty="0" err="1"/>
              <a:t>SkipGram</a:t>
            </a:r>
            <a:r>
              <a:rPr lang="en-GB" dirty="0"/>
              <a:t>).</a:t>
            </a:r>
          </a:p>
          <a:p>
            <a:pPr marL="0" indent="0">
              <a:buNone/>
            </a:pPr>
            <a:r>
              <a:rPr lang="en-GB" dirty="0"/>
              <a:t>So, who cares if we “cheat” and give the answer to the decoder model?</a:t>
            </a:r>
            <a:endParaRPr lang="en-US" dirty="0"/>
          </a:p>
        </p:txBody>
      </p:sp>
    </p:spTree>
    <p:extLst>
      <p:ext uri="{BB962C8B-B14F-4D97-AF65-F5344CB8AC3E}">
        <p14:creationId xmlns:p14="http://schemas.microsoft.com/office/powerpoint/2010/main" val="42483280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07798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 But, practically, this is incorrect and too much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Masking Multi-Head Attention ensures this.</a:t>
            </a:r>
            <a:endParaRPr lang="en-GB" dirty="0"/>
          </a:p>
        </p:txBody>
      </p:sp>
    </p:spTree>
    <p:extLst>
      <p:ext uri="{BB962C8B-B14F-4D97-AF65-F5344CB8AC3E}">
        <p14:creationId xmlns:p14="http://schemas.microsoft.com/office/powerpoint/2010/main" val="2840383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endParaRPr lang="en-US" b="1" dirty="0"/>
          </a:p>
          <a:p>
            <a:pPr marL="0" indent="0">
              <a:buNone/>
            </a:pPr>
            <a:r>
              <a:rPr lang="en-US" b="1" dirty="0"/>
              <a:t>Extrinsic Evaluation: Evaluate the embedding by reusing it on another NLP benchmark task (using transfer learning).</a:t>
            </a:r>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4AA64-12F8-9F3B-E51A-E0DF6A1798A1}"/>
              </a:ext>
            </a:extLst>
          </p:cNvPr>
          <p:cNvPicPr>
            <a:picLocks noChangeAspect="1"/>
          </p:cNvPicPr>
          <p:nvPr/>
        </p:nvPicPr>
        <p:blipFill>
          <a:blip r:embed="rId2"/>
          <a:stretch>
            <a:fillRect/>
          </a:stretch>
        </p:blipFill>
        <p:spPr>
          <a:xfrm>
            <a:off x="463194" y="2917323"/>
            <a:ext cx="8592749" cy="369621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017086" y="682981"/>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pic>
        <p:nvPicPr>
          <p:cNvPr id="2" name="Picture 1">
            <a:extLst>
              <a:ext uri="{FF2B5EF4-FFF2-40B4-BE49-F238E27FC236}">
                <a16:creationId xmlns:a16="http://schemas.microsoft.com/office/drawing/2014/main" id="{FD916273-3525-5930-9882-FC58F5923F48}"/>
              </a:ext>
            </a:extLst>
          </p:cNvPr>
          <p:cNvPicPr>
            <a:picLocks noChangeAspect="1"/>
          </p:cNvPicPr>
          <p:nvPr/>
        </p:nvPicPr>
        <p:blipFill rotWithShape="1">
          <a:blip r:embed="rId3"/>
          <a:srcRect l="64166" t="22769" r="14616" b="44410"/>
          <a:stretch/>
        </p:blipFill>
        <p:spPr>
          <a:xfrm>
            <a:off x="8575059" y="2917323"/>
            <a:ext cx="3342274" cy="1615600"/>
          </a:xfrm>
          <a:prstGeom prst="rect">
            <a:avLst/>
          </a:prstGeom>
        </p:spPr>
      </p:pic>
    </p:spTree>
    <p:extLst>
      <p:ext uri="{BB962C8B-B14F-4D97-AF65-F5344CB8AC3E}">
        <p14:creationId xmlns:p14="http://schemas.microsoft.com/office/powerpoint/2010/main" val="41873115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vectors from the encoder part and vectors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279F84C-BAFA-FA9F-DF70-AEF314FF50A7}"/>
              </a:ext>
            </a:extLst>
          </p:cNvPr>
          <p:cNvSpPr/>
          <p:nvPr/>
        </p:nvSpPr>
        <p:spPr>
          <a:xfrm flipH="1" flipV="1">
            <a:off x="7237046" y="3149599"/>
            <a:ext cx="1789722" cy="42203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p>
          <a:p>
            <a:pPr marL="0" indent="0">
              <a:buNone/>
            </a:pP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097"/>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718908"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a dataset consisting of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a:t>
                </a:r>
              </a:p>
              <a:p>
                <a:pPr marL="0" indent="0">
                  <a:buNone/>
                </a:pPr>
                <a:r>
                  <a:rPr lang="en-US" dirty="0"/>
                  <a:t>For instance, chatbot with </a:t>
                </a:r>
                <a14:m>
                  <m:oMath xmlns:m="http://schemas.openxmlformats.org/officeDocument/2006/math">
                    <m:r>
                      <a:rPr lang="en-US" i="1" dirty="0" smtClean="0">
                        <a:latin typeface="Cambria Math" panose="02040503050406030204" pitchFamily="18" charset="0"/>
                      </a:rPr>
                      <m:t>𝑥</m:t>
                    </m:r>
                  </m:oMath>
                </a14:m>
                <a:r>
                  <a:rPr lang="en-US" dirty="0"/>
                  <a:t> being question prompts and </a:t>
                </a:r>
                <a14:m>
                  <m:oMath xmlns:m="http://schemas.openxmlformats.org/officeDocument/2006/math">
                    <m:r>
                      <a:rPr lang="en-US" i="1" dirty="0" smtClean="0">
                        <a:latin typeface="Cambria Math" panose="02040503050406030204" pitchFamily="18" charset="0"/>
                      </a:rPr>
                      <m:t>𝑦</m:t>
                    </m:r>
                  </m:oMath>
                </a14:m>
                <a:r>
                  <a:rPr lang="en-US" dirty="0"/>
                  <a:t> being expected answers.</a:t>
                </a:r>
              </a:p>
              <a:p>
                <a:pPr marL="0" indent="0">
                  <a:buNone/>
                </a:pPr>
                <a:r>
                  <a:rPr lang="en-GB" dirty="0"/>
                  <a:t>Or translation with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being sentences in two different languages.</a:t>
                </a:r>
              </a:p>
              <a:p>
                <a:pPr marL="0" indent="0">
                  <a:buNone/>
                </a:pPr>
                <a:r>
                  <a:rPr lang="en-US" dirty="0"/>
                  <a:t>Etc.</a:t>
                </a:r>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718908" cy="5032375"/>
              </a:xfrm>
              <a:blipFill>
                <a:blip r:embed="rId2"/>
                <a:stretch>
                  <a:fillRect l="-2239" t="-1937" r="-319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9E040929-C8AD-AD05-EF97-F973269FB4C6}"/>
              </a:ext>
            </a:extLst>
          </p:cNvPr>
          <p:cNvSpPr txBox="1"/>
          <p:nvPr/>
        </p:nvSpPr>
        <p:spPr>
          <a:xfrm>
            <a:off x="5212861" y="5212862"/>
            <a:ext cx="2946400" cy="954107"/>
          </a:xfrm>
          <a:prstGeom prst="rect">
            <a:avLst/>
          </a:prstGeom>
          <a:noFill/>
        </p:spPr>
        <p:txBody>
          <a:bodyPr wrap="square" rtlCol="0">
            <a:spAutoFit/>
          </a:bodyPr>
          <a:lstStyle/>
          <a:p>
            <a:pPr algn="ctr"/>
            <a:r>
              <a:rPr lang="en-GB" sz="2800" b="1" dirty="0">
                <a:solidFill>
                  <a:schemeClr val="accent2"/>
                </a:solidFill>
              </a:rPr>
              <a:t>Time to assemble everything!</a:t>
            </a:r>
            <a:endParaRPr lang="en-SG" sz="2800" b="1" dirty="0">
              <a:solidFill>
                <a:schemeClr val="accent2"/>
              </a:solidFill>
            </a:endParaRPr>
          </a:p>
        </p:txBody>
      </p:sp>
    </p:spTree>
    <p:extLst>
      <p:ext uri="{BB962C8B-B14F-4D97-AF65-F5344CB8AC3E}">
        <p14:creationId xmlns:p14="http://schemas.microsoft.com/office/powerpoint/2010/main" val="20802975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EB15A820-3712-174B-A242-9C94E4E75DD7}"/>
              </a:ext>
            </a:extLst>
          </p:cNvPr>
          <p:cNvSpPr txBox="1"/>
          <p:nvPr/>
        </p:nvSpPr>
        <p:spPr>
          <a:xfrm>
            <a:off x="5212861" y="5212862"/>
            <a:ext cx="2946400" cy="523220"/>
          </a:xfrm>
          <a:prstGeom prst="rect">
            <a:avLst/>
          </a:prstGeom>
          <a:noFill/>
        </p:spPr>
        <p:txBody>
          <a:bodyPr wrap="square" rtlCol="0">
            <a:spAutoFit/>
          </a:bodyPr>
          <a:lstStyle/>
          <a:p>
            <a:pPr algn="ctr"/>
            <a:r>
              <a:rPr lang="en-GB" sz="2800" b="1" dirty="0">
                <a:solidFill>
                  <a:schemeClr val="accent2"/>
                </a:solidFill>
              </a:rPr>
              <a:t>And, done!</a:t>
            </a:r>
            <a:endParaRPr lang="en-SG" sz="2800" b="1" dirty="0">
              <a:solidFill>
                <a:schemeClr val="accent2"/>
              </a:solidFill>
            </a:endParaRPr>
          </a:p>
        </p:txBody>
      </p:sp>
      <p:sp>
        <p:nvSpPr>
          <p:cNvPr id="3" name="TextBox 2">
            <a:extLst>
              <a:ext uri="{FF2B5EF4-FFF2-40B4-BE49-F238E27FC236}">
                <a16:creationId xmlns:a16="http://schemas.microsoft.com/office/drawing/2014/main" id="{BC98B76D-8F22-C2D7-33B1-987F9448B677}"/>
              </a:ext>
            </a:extLst>
          </p:cNvPr>
          <p:cNvSpPr txBox="1"/>
          <p:nvPr/>
        </p:nvSpPr>
        <p:spPr>
          <a:xfrm>
            <a:off x="5822461" y="5819987"/>
            <a:ext cx="1914770" cy="954107"/>
          </a:xfrm>
          <a:prstGeom prst="rect">
            <a:avLst/>
          </a:prstGeom>
          <a:noFill/>
        </p:spPr>
        <p:txBody>
          <a:bodyPr wrap="square" rtlCol="0">
            <a:spAutoFit/>
          </a:bodyPr>
          <a:lstStyle/>
          <a:p>
            <a:r>
              <a:rPr lang="en-US" sz="2800" b="1" dirty="0">
                <a:solidFill>
                  <a:schemeClr val="accent2"/>
                </a:solidFill>
              </a:rPr>
              <a:t>Phew, that was a lot!</a:t>
            </a:r>
            <a:endParaRPr lang="en-GB" sz="2800" b="1" dirty="0">
              <a:solidFill>
                <a:schemeClr val="accent2"/>
              </a:solidFill>
            </a:endParaRPr>
          </a:p>
        </p:txBody>
      </p:sp>
    </p:spTree>
    <p:extLst>
      <p:ext uri="{BB962C8B-B14F-4D97-AF65-F5344CB8AC3E}">
        <p14:creationId xmlns:p14="http://schemas.microsoft.com/office/powerpoint/2010/main" val="25021181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619" y="1500554"/>
            <a:ext cx="9329835" cy="5242779"/>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0" y="429846"/>
            <a:ext cx="2665041" cy="1815882"/>
          </a:xfrm>
          <a:prstGeom prst="rect">
            <a:avLst/>
          </a:prstGeom>
          <a:noFill/>
        </p:spPr>
        <p:txBody>
          <a:bodyPr wrap="square" rtlCol="0">
            <a:spAutoFit/>
          </a:bodyPr>
          <a:lstStyle/>
          <a:p>
            <a:r>
              <a:rPr lang="en-US" sz="2800" b="1" dirty="0">
                <a:solidFill>
                  <a:schemeClr val="accent2"/>
                </a:solidFill>
              </a:rPr>
              <a:t>Well, at the end of the day, it is “just” matrix multiplications…</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The 2022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pPr marL="0" indent="0">
              <a:buNone/>
            </a:pPr>
            <a:r>
              <a:rPr lang="en-US" b="1" dirty="0"/>
              <a:t>In NLP: </a:t>
            </a:r>
            <a:r>
              <a:rPr lang="en-US" dirty="0"/>
              <a:t>Sentences are typical examples of sequences where computing attention coefficients make sense as a way to help with contextualization.</a:t>
            </a:r>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a:bodyPr>
          <a:lstStyle/>
          <a:p>
            <a:r>
              <a:rPr lang="en-US" b="1" dirty="0"/>
              <a:t>Yes! And you obtain one of the current best word embeddings, BERT and GPT! </a:t>
            </a:r>
            <a:r>
              <a:rPr lang="en-US" dirty="0"/>
              <a:t>[Devlin2019]!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4407876"/>
            <a:ext cx="3001108" cy="2250831"/>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also produced an important embedding, also relying on transformers, called </a:t>
            </a:r>
            <a:r>
              <a:rPr lang="en-US" b="1" dirty="0"/>
              <a:t>GPT-3</a:t>
            </a:r>
            <a:r>
              <a:rPr lang="en-US" dirty="0"/>
              <a:t> [Brown2020][GPT-3].</a:t>
            </a:r>
          </a:p>
          <a:p>
            <a:r>
              <a:rPr lang="en-US" b="1" dirty="0"/>
              <a:t>GPT, </a:t>
            </a:r>
            <a:r>
              <a:rPr lang="en-US" dirty="0"/>
              <a:t>being the acronym for </a:t>
            </a:r>
            <a:r>
              <a:rPr lang="en-SG" b="1" dirty="0"/>
              <a:t>Generative Pretrained Transformer.</a:t>
            </a:r>
            <a:endParaRPr lang="en-US" b="1" dirty="0"/>
          </a:p>
          <a:p>
            <a:r>
              <a:rPr lang="en-US" dirty="0"/>
              <a:t>Similar to BERT, it is also considered one of the current state-of-the-art embeddings.</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203" y="2477160"/>
            <a:ext cx="5734928" cy="3228071"/>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9D05ED-D34B-A51B-22FE-E2410F9ADA34}"/>
              </a:ext>
            </a:extLst>
          </p:cNvPr>
          <p:cNvSpPr>
            <a:spLocks noGrp="1"/>
          </p:cNvSpPr>
          <p:nvPr>
            <p:ph type="title"/>
          </p:nvPr>
        </p:nvSpPr>
        <p:spPr/>
        <p:txBody>
          <a:bodyPr/>
          <a:lstStyle/>
          <a:p>
            <a:r>
              <a:rPr lang="en-GB" dirty="0"/>
              <a:t>GPT3 and </a:t>
            </a:r>
            <a:r>
              <a:rPr lang="en-GB" dirty="0" err="1"/>
              <a:t>ChatGPT</a:t>
            </a:r>
            <a:endParaRPr lang="en-SG" dirty="0"/>
          </a:p>
        </p:txBody>
      </p:sp>
      <p:sp>
        <p:nvSpPr>
          <p:cNvPr id="6" name="Content Placeholder 5">
            <a:extLst>
              <a:ext uri="{FF2B5EF4-FFF2-40B4-BE49-F238E27FC236}">
                <a16:creationId xmlns:a16="http://schemas.microsoft.com/office/drawing/2014/main" id="{87F40458-D650-758C-390E-C9497852469F}"/>
              </a:ext>
            </a:extLst>
          </p:cNvPr>
          <p:cNvSpPr>
            <a:spLocks noGrp="1"/>
          </p:cNvSpPr>
          <p:nvPr>
            <p:ph idx="1"/>
          </p:nvPr>
        </p:nvSpPr>
        <p:spPr>
          <a:xfrm>
            <a:off x="838200" y="1825624"/>
            <a:ext cx="10515600" cy="5032375"/>
          </a:xfrm>
        </p:spPr>
        <p:txBody>
          <a:bodyPr>
            <a:normAutofit/>
          </a:bodyPr>
          <a:lstStyle/>
          <a:p>
            <a:r>
              <a:rPr lang="en-GB" dirty="0"/>
              <a:t>In fact, GPT3 (and even 4 these days!) is the </a:t>
            </a:r>
            <a:r>
              <a:rPr lang="en-GB" b="1" dirty="0"/>
              <a:t>encoder</a:t>
            </a:r>
            <a:r>
              <a:rPr lang="en-GB" dirty="0"/>
              <a:t> </a:t>
            </a:r>
            <a:r>
              <a:rPr lang="en-GB" b="1" dirty="0"/>
              <a:t>model</a:t>
            </a:r>
            <a:r>
              <a:rPr lang="en-GB" dirty="0"/>
              <a:t> that is used in ChatGPT to process the text prompt you have entered!</a:t>
            </a:r>
          </a:p>
          <a:p>
            <a:endParaRPr lang="en-GB" dirty="0"/>
          </a:p>
          <a:p>
            <a:r>
              <a:rPr lang="en-GB" dirty="0"/>
              <a:t>This </a:t>
            </a:r>
            <a:r>
              <a:rPr lang="en-GB" b="1" dirty="0"/>
              <a:t>encoding</a:t>
            </a:r>
            <a:r>
              <a:rPr lang="en-GB" dirty="0"/>
              <a:t> </a:t>
            </a:r>
            <a:r>
              <a:rPr lang="en-GB" b="1" dirty="0"/>
              <a:t>vector</a:t>
            </a:r>
            <a:r>
              <a:rPr lang="en-GB" dirty="0"/>
              <a:t> is later passed to a </a:t>
            </a:r>
            <a:r>
              <a:rPr lang="en-GB" b="1" dirty="0"/>
              <a:t>decoder</a:t>
            </a:r>
            <a:r>
              <a:rPr lang="en-GB" dirty="0"/>
              <a:t>, whose objective is to produce an answer to your text prompt, in the form of a text sequence!</a:t>
            </a:r>
          </a:p>
          <a:p>
            <a:endParaRPr lang="en-GB" dirty="0"/>
          </a:p>
          <a:p>
            <a:r>
              <a:rPr lang="en-GB" dirty="0"/>
              <a:t>Moving closer and closer to understanding </a:t>
            </a:r>
            <a:r>
              <a:rPr lang="en-GB" dirty="0" err="1"/>
              <a:t>ChatGPT</a:t>
            </a:r>
            <a:r>
              <a:rPr lang="en-GB" dirty="0"/>
              <a:t> fully, but </a:t>
            </a:r>
            <a:r>
              <a:rPr lang="en-GB" b="1" dirty="0"/>
              <a:t>more concepts are needed for the decoder part</a:t>
            </a:r>
            <a:r>
              <a:rPr lang="en-GB" dirty="0"/>
              <a:t>!</a:t>
            </a:r>
          </a:p>
          <a:p>
            <a:r>
              <a:rPr lang="en-GB" dirty="0"/>
              <a:t>(Something for later!)</a:t>
            </a:r>
            <a:endParaRPr lang="en-SG" dirty="0"/>
          </a:p>
        </p:txBody>
      </p:sp>
    </p:spTree>
    <p:extLst>
      <p:ext uri="{BB962C8B-B14F-4D97-AF65-F5344CB8AC3E}">
        <p14:creationId xmlns:p14="http://schemas.microsoft.com/office/powerpoint/2010/main" val="10801154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416-EFD7-E1FC-0627-48382226A5F3}"/>
              </a:ext>
            </a:extLst>
          </p:cNvPr>
          <p:cNvSpPr>
            <a:spLocks noGrp="1"/>
          </p:cNvSpPr>
          <p:nvPr>
            <p:ph type="title"/>
          </p:nvPr>
        </p:nvSpPr>
        <p:spPr/>
        <p:txBody>
          <a:bodyPr/>
          <a:lstStyle/>
          <a:p>
            <a:r>
              <a:rPr lang="en-GB" dirty="0"/>
              <a:t>A pointer on GPT-5?</a:t>
            </a:r>
            <a:endParaRPr lang="en-SG" dirty="0"/>
          </a:p>
        </p:txBody>
      </p:sp>
      <p:pic>
        <p:nvPicPr>
          <p:cNvPr id="10" name="Picture 9" descr="A hand holding a phone&#10;&#10;Description automatically generated">
            <a:extLst>
              <a:ext uri="{FF2B5EF4-FFF2-40B4-BE49-F238E27FC236}">
                <a16:creationId xmlns:a16="http://schemas.microsoft.com/office/drawing/2014/main" id="{6B81DFAD-61E6-CAE0-28A3-F993023B3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138" y="1407735"/>
            <a:ext cx="9409723" cy="5273581"/>
          </a:xfrm>
          <a:prstGeom prst="rect">
            <a:avLst/>
          </a:prstGeom>
        </p:spPr>
      </p:pic>
    </p:spTree>
    <p:extLst>
      <p:ext uri="{BB962C8B-B14F-4D97-AF65-F5344CB8AC3E}">
        <p14:creationId xmlns:p14="http://schemas.microsoft.com/office/powerpoint/2010/main" val="264898644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2C2BE-2F34-34E7-664A-2C54B7019559}"/>
              </a:ext>
            </a:extLst>
          </p:cNvPr>
          <p:cNvSpPr>
            <a:spLocks noGrp="1"/>
          </p:cNvSpPr>
          <p:nvPr>
            <p:ph type="title"/>
          </p:nvPr>
        </p:nvSpPr>
        <p:spPr/>
        <p:txBody>
          <a:bodyPr/>
          <a:lstStyle/>
          <a:p>
            <a:r>
              <a:rPr lang="en-GB" dirty="0"/>
              <a:t>Transformers on </a:t>
            </a:r>
            <a:br>
              <a:rPr lang="en-GB" dirty="0"/>
            </a:br>
            <a:r>
              <a:rPr lang="en-GB" dirty="0" err="1"/>
              <a:t>HuggingFace</a:t>
            </a:r>
            <a:endParaRPr lang="en-GB" dirty="0"/>
          </a:p>
        </p:txBody>
      </p:sp>
      <p:sp>
        <p:nvSpPr>
          <p:cNvPr id="3" name="Content Placeholder 2">
            <a:extLst>
              <a:ext uri="{FF2B5EF4-FFF2-40B4-BE49-F238E27FC236}">
                <a16:creationId xmlns:a16="http://schemas.microsoft.com/office/drawing/2014/main" id="{2CD04DF9-D2D0-5F81-193D-CE70FB27FF12}"/>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chemeClr val="accent2">
                    <a:lumMod val="50000"/>
                  </a:schemeClr>
                </a:solidFill>
              </a:rPr>
              <a:t>Hugging Face</a:t>
            </a:r>
            <a:r>
              <a:rPr lang="en-GB" b="1" dirty="0"/>
              <a:t>):</a:t>
            </a:r>
          </a:p>
          <a:p>
            <a:pPr marL="0" indent="0">
              <a:buNone/>
            </a:pPr>
            <a:r>
              <a:rPr lang="en-GB" b="1" dirty="0">
                <a:solidFill>
                  <a:schemeClr val="accent2">
                    <a:lumMod val="50000"/>
                  </a:schemeClr>
                </a:solidFill>
              </a:rPr>
              <a:t>Hugging</a:t>
            </a:r>
            <a:r>
              <a:rPr lang="en-GB" dirty="0">
                <a:solidFill>
                  <a:schemeClr val="accent2">
                    <a:lumMod val="50000"/>
                  </a:schemeClr>
                </a:solidFill>
              </a:rPr>
              <a:t> </a:t>
            </a:r>
            <a:r>
              <a:rPr lang="en-GB" b="1" dirty="0">
                <a:solidFill>
                  <a:schemeClr val="accent2">
                    <a:lumMod val="50000"/>
                  </a:schemeClr>
                </a:solidFill>
              </a:rPr>
              <a:t>Face</a:t>
            </a:r>
            <a:r>
              <a:rPr lang="en-GB" dirty="0">
                <a:solidFill>
                  <a:schemeClr val="accent2">
                    <a:lumMod val="50000"/>
                  </a:schemeClr>
                </a:solidFill>
              </a:rPr>
              <a:t> </a:t>
            </a:r>
            <a:r>
              <a:rPr lang="en-GB" dirty="0"/>
              <a:t>is a machine</a:t>
            </a:r>
            <a:r>
              <a:rPr lang="en-GB" b="1" dirty="0"/>
              <a:t> </a:t>
            </a:r>
            <a:r>
              <a:rPr lang="en-GB" dirty="0"/>
              <a:t>learning</a:t>
            </a:r>
            <a:r>
              <a:rPr lang="en-GB" b="1" dirty="0"/>
              <a:t> </a:t>
            </a:r>
            <a:r>
              <a:rPr lang="en-GB" dirty="0"/>
              <a:t>company that provides tools, models, and libraries designed to make natural language processing (NLP) and other machine learning tasks more accessible.</a:t>
            </a:r>
          </a:p>
          <a:p>
            <a:pPr marL="0" indent="0">
              <a:buNone/>
            </a:pPr>
            <a:r>
              <a:rPr lang="en-GB" dirty="0"/>
              <a:t>Widely used in both academia and industry to simplify the process of working with models, especially those based on transformers.</a:t>
            </a:r>
          </a:p>
        </p:txBody>
      </p:sp>
      <p:pic>
        <p:nvPicPr>
          <p:cNvPr id="10" name="Picture 9">
            <a:extLst>
              <a:ext uri="{FF2B5EF4-FFF2-40B4-BE49-F238E27FC236}">
                <a16:creationId xmlns:a16="http://schemas.microsoft.com/office/drawing/2014/main" id="{9FF63845-727C-FEA7-4FA2-6753793ECC70}"/>
              </a:ext>
            </a:extLst>
          </p:cNvPr>
          <p:cNvPicPr>
            <a:picLocks noChangeAspect="1"/>
          </p:cNvPicPr>
          <p:nvPr/>
        </p:nvPicPr>
        <p:blipFill>
          <a:blip r:embed="rId2"/>
          <a:srcRect l="45554"/>
          <a:stretch/>
        </p:blipFill>
        <p:spPr>
          <a:xfrm>
            <a:off x="6796390" y="2914650"/>
            <a:ext cx="5181601" cy="3865164"/>
          </a:xfrm>
          <a:prstGeom prst="rect">
            <a:avLst/>
          </a:prstGeom>
        </p:spPr>
      </p:pic>
      <p:pic>
        <p:nvPicPr>
          <p:cNvPr id="14" name="Picture 13" descr="A yellow smiley face with pink and blue lines and dots&#10;&#10;Description automatically generated">
            <a:extLst>
              <a:ext uri="{FF2B5EF4-FFF2-40B4-BE49-F238E27FC236}">
                <a16:creationId xmlns:a16="http://schemas.microsoft.com/office/drawing/2014/main" id="{D32FB68E-A570-98A6-4A48-283259956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6392" y="0"/>
            <a:ext cx="5181599" cy="2914650"/>
          </a:xfrm>
          <a:prstGeom prst="rect">
            <a:avLst/>
          </a:prstGeom>
        </p:spPr>
      </p:pic>
    </p:spTree>
    <p:extLst>
      <p:ext uri="{BB962C8B-B14F-4D97-AF65-F5344CB8AC3E}">
        <p14:creationId xmlns:p14="http://schemas.microsoft.com/office/powerpoint/2010/main" val="14934262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92B6F-A19A-39F0-C203-A59E21040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954373-2F13-4A7D-BC24-D2ACFD21C134}"/>
              </a:ext>
            </a:extLst>
          </p:cNvPr>
          <p:cNvSpPr>
            <a:spLocks noGrp="1"/>
          </p:cNvSpPr>
          <p:nvPr>
            <p:ph type="title"/>
          </p:nvPr>
        </p:nvSpPr>
        <p:spPr/>
        <p:txBody>
          <a:bodyPr/>
          <a:lstStyle/>
          <a:p>
            <a:r>
              <a:rPr lang="en-GB" dirty="0"/>
              <a:t>Implementing transformers on </a:t>
            </a:r>
            <a:r>
              <a:rPr lang="en-GB" dirty="0" err="1"/>
              <a:t>HuggingFace</a:t>
            </a:r>
            <a:endParaRPr lang="en-GB" dirty="0"/>
          </a:p>
        </p:txBody>
      </p:sp>
      <p:sp>
        <p:nvSpPr>
          <p:cNvPr id="3" name="Content Placeholder 2">
            <a:extLst>
              <a:ext uri="{FF2B5EF4-FFF2-40B4-BE49-F238E27FC236}">
                <a16:creationId xmlns:a16="http://schemas.microsoft.com/office/drawing/2014/main" id="{C355F27C-9338-A4CB-D8DE-A6A1D670451A}"/>
              </a:ext>
            </a:extLst>
          </p:cNvPr>
          <p:cNvSpPr>
            <a:spLocks noGrp="1"/>
          </p:cNvSpPr>
          <p:nvPr>
            <p:ph sz="half" idx="1"/>
          </p:nvPr>
        </p:nvSpPr>
        <p:spPr/>
        <p:txBody>
          <a:bodyPr>
            <a:normAutofit/>
          </a:bodyPr>
          <a:lstStyle/>
          <a:p>
            <a:pPr marL="0" indent="0">
              <a:buNone/>
            </a:pPr>
            <a:r>
              <a:rPr lang="en-GB" dirty="0"/>
              <a:t>In Notebook 5, we show how to implement a BERT word embedding using </a:t>
            </a:r>
            <a:r>
              <a:rPr lang="en-GB" dirty="0" err="1"/>
              <a:t>HuggingFace</a:t>
            </a:r>
            <a:r>
              <a:rPr lang="en-GB" dirty="0"/>
              <a:t>.</a:t>
            </a:r>
          </a:p>
          <a:p>
            <a:pPr marL="0" indent="0">
              <a:buNone/>
            </a:pPr>
            <a:r>
              <a:rPr lang="en-GB" dirty="0"/>
              <a:t>It consists of downloading and using a pre-trained model.</a:t>
            </a:r>
            <a:br>
              <a:rPr lang="en-GB" dirty="0"/>
            </a:br>
            <a:r>
              <a:rPr lang="en-GB" dirty="0"/>
              <a:t>(Often advised if you need a word embedding, training one is tough)</a:t>
            </a:r>
          </a:p>
          <a:p>
            <a:pPr marL="0" indent="0">
              <a:buNone/>
            </a:pPr>
            <a:r>
              <a:rPr lang="en-GB" dirty="0"/>
              <a:t>It includes a </a:t>
            </a:r>
            <a:r>
              <a:rPr lang="en-GB" b="1" dirty="0">
                <a:solidFill>
                  <a:srgbClr val="00B050"/>
                </a:solidFill>
              </a:rPr>
              <a:t>tokenizer</a:t>
            </a:r>
            <a:r>
              <a:rPr lang="en-GB" dirty="0"/>
              <a:t> and a word embedding model.</a:t>
            </a:r>
          </a:p>
        </p:txBody>
      </p:sp>
      <p:pic>
        <p:nvPicPr>
          <p:cNvPr id="6" name="Picture 5">
            <a:extLst>
              <a:ext uri="{FF2B5EF4-FFF2-40B4-BE49-F238E27FC236}">
                <a16:creationId xmlns:a16="http://schemas.microsoft.com/office/drawing/2014/main" id="{8175591C-F809-CD33-4718-CE47232DCCE3}"/>
              </a:ext>
            </a:extLst>
          </p:cNvPr>
          <p:cNvPicPr>
            <a:picLocks noChangeAspect="1"/>
          </p:cNvPicPr>
          <p:nvPr/>
        </p:nvPicPr>
        <p:blipFill>
          <a:blip r:embed="rId2"/>
          <a:stretch>
            <a:fillRect/>
          </a:stretch>
        </p:blipFill>
        <p:spPr>
          <a:xfrm>
            <a:off x="6096000" y="1905057"/>
            <a:ext cx="6058746" cy="3534268"/>
          </a:xfrm>
          <a:prstGeom prst="rect">
            <a:avLst/>
          </a:prstGeom>
        </p:spPr>
      </p:pic>
    </p:spTree>
    <p:extLst>
      <p:ext uri="{BB962C8B-B14F-4D97-AF65-F5344CB8AC3E}">
        <p14:creationId xmlns:p14="http://schemas.microsoft.com/office/powerpoint/2010/main" val="41234656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9E98C-A236-7CD1-FCEF-8269F37440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4A2767-2321-B415-E8F4-91532BD86051}"/>
              </a:ext>
            </a:extLst>
          </p:cNvPr>
          <p:cNvSpPr>
            <a:spLocks noGrp="1"/>
          </p:cNvSpPr>
          <p:nvPr>
            <p:ph type="title"/>
          </p:nvPr>
        </p:nvSpPr>
        <p:spPr/>
        <p:txBody>
          <a:bodyPr/>
          <a:lstStyle/>
          <a:p>
            <a:r>
              <a:rPr lang="en-GB" dirty="0"/>
              <a:t>About tokenizers and models</a:t>
            </a:r>
          </a:p>
        </p:txBody>
      </p:sp>
      <p:sp>
        <p:nvSpPr>
          <p:cNvPr id="3" name="Content Placeholder 2">
            <a:extLst>
              <a:ext uri="{FF2B5EF4-FFF2-40B4-BE49-F238E27FC236}">
                <a16:creationId xmlns:a16="http://schemas.microsoft.com/office/drawing/2014/main" id="{E13B67B0-C79A-5C3D-60CF-8A215A9E2A34}"/>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Tokenizer</a:t>
            </a:r>
            <a:r>
              <a:rPr lang="en-GB" b="1" dirty="0"/>
              <a:t>):</a:t>
            </a:r>
          </a:p>
          <a:p>
            <a:pPr marL="0" indent="0">
              <a:buNone/>
            </a:pPr>
            <a:r>
              <a:rPr lang="en-GB" dirty="0"/>
              <a:t>IN NLP, a </a:t>
            </a:r>
            <a:r>
              <a:rPr lang="en-GB" b="1" dirty="0">
                <a:solidFill>
                  <a:srgbClr val="00B050"/>
                </a:solidFill>
              </a:rPr>
              <a:t>tokenizer</a:t>
            </a:r>
            <a:r>
              <a:rPr lang="en-GB" dirty="0"/>
              <a:t> is responsible for preprocessing text input so it can be understood by the model. The tokenizer will typically:</a:t>
            </a:r>
          </a:p>
          <a:p>
            <a:r>
              <a:rPr lang="en-GB" dirty="0"/>
              <a:t>Split the input text into smaller units called "tokens." This breaks down words into tokens or word pieces (e.g., "unhappiness" will decompose into the tokens ["un", "happy", "ness"]).</a:t>
            </a:r>
          </a:p>
          <a:p>
            <a:r>
              <a:rPr lang="en-GB" dirty="0"/>
              <a:t>Add special tokens such as separators (to separate sentences, convert special symbols or mark the end of a sequence).</a:t>
            </a:r>
          </a:p>
          <a:p>
            <a:r>
              <a:rPr lang="en-GB" dirty="0"/>
              <a:t>Convert tokens into numerical IDs based on the model's vocabulary.</a:t>
            </a:r>
          </a:p>
          <a:p>
            <a:pPr marL="0" indent="0">
              <a:buNone/>
            </a:pPr>
            <a:r>
              <a:rPr lang="en-GB" dirty="0"/>
              <a:t>Tokenizers will be explored more in detail in the Term 7 NLP course.</a:t>
            </a:r>
          </a:p>
          <a:p>
            <a:endParaRPr lang="en-GB" dirty="0"/>
          </a:p>
        </p:txBody>
      </p:sp>
    </p:spTree>
    <p:extLst>
      <p:ext uri="{BB962C8B-B14F-4D97-AF65-F5344CB8AC3E}">
        <p14:creationId xmlns:p14="http://schemas.microsoft.com/office/powerpoint/2010/main" val="14825491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AD2E0-14C7-3B23-5CB0-18C6EC8FEB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F1A962-712A-7BB4-35F9-2CFCFF71EF61}"/>
              </a:ext>
            </a:extLst>
          </p:cNvPr>
          <p:cNvSpPr>
            <a:spLocks noGrp="1"/>
          </p:cNvSpPr>
          <p:nvPr>
            <p:ph type="title"/>
          </p:nvPr>
        </p:nvSpPr>
        <p:spPr/>
        <p:txBody>
          <a:bodyPr/>
          <a:lstStyle/>
          <a:p>
            <a:r>
              <a:rPr lang="en-GB" dirty="0"/>
              <a:t>Implementing transformers on </a:t>
            </a:r>
            <a:r>
              <a:rPr lang="en-GB" dirty="0" err="1"/>
              <a:t>HuggingFace</a:t>
            </a:r>
            <a:endParaRPr lang="en-GB" dirty="0"/>
          </a:p>
        </p:txBody>
      </p:sp>
      <p:sp>
        <p:nvSpPr>
          <p:cNvPr id="3" name="Content Placeholder 2">
            <a:extLst>
              <a:ext uri="{FF2B5EF4-FFF2-40B4-BE49-F238E27FC236}">
                <a16:creationId xmlns:a16="http://schemas.microsoft.com/office/drawing/2014/main" id="{BE8055D7-1CC6-581E-A804-1A0E031D87E8}"/>
              </a:ext>
            </a:extLst>
          </p:cNvPr>
          <p:cNvSpPr>
            <a:spLocks noGrp="1"/>
          </p:cNvSpPr>
          <p:nvPr>
            <p:ph sz="half" idx="1"/>
          </p:nvPr>
        </p:nvSpPr>
        <p:spPr>
          <a:xfrm>
            <a:off x="838200" y="1825624"/>
            <a:ext cx="5181600" cy="5032375"/>
          </a:xfrm>
        </p:spPr>
        <p:txBody>
          <a:bodyPr>
            <a:normAutofit/>
          </a:bodyPr>
          <a:lstStyle/>
          <a:p>
            <a:pPr marL="0" indent="0">
              <a:buNone/>
            </a:pPr>
            <a:r>
              <a:rPr lang="en-GB" dirty="0"/>
              <a:t>Later on, we can use our pre-trained BERT model to produce word embeddings.</a:t>
            </a:r>
          </a:p>
          <a:p>
            <a:pPr marL="0" indent="0">
              <a:buNone/>
            </a:pPr>
            <a:endParaRPr lang="en-GB" dirty="0"/>
          </a:p>
          <a:p>
            <a:pPr marL="0" indent="0">
              <a:buNone/>
            </a:pPr>
            <a:endParaRPr lang="en-GB" dirty="0"/>
          </a:p>
          <a:p>
            <a:pPr marL="0" indent="0">
              <a:buNone/>
            </a:pPr>
            <a:r>
              <a:rPr lang="en-GB" dirty="0"/>
              <a:t>We can also confirm that the BERT word embeddings preserve semantic similarity using the cosine similarity function!</a:t>
            </a:r>
          </a:p>
          <a:p>
            <a:pPr marL="0" indent="0">
              <a:buNone/>
            </a:pPr>
            <a:endParaRPr lang="en-GB" dirty="0"/>
          </a:p>
          <a:p>
            <a:pPr marL="0" indent="0">
              <a:buNone/>
            </a:pPr>
            <a:r>
              <a:rPr lang="en-GB" i="1" dirty="0"/>
              <a:t>(Feel free to use it for projects!)</a:t>
            </a:r>
          </a:p>
        </p:txBody>
      </p:sp>
      <p:pic>
        <p:nvPicPr>
          <p:cNvPr id="7" name="Picture 6">
            <a:extLst>
              <a:ext uri="{FF2B5EF4-FFF2-40B4-BE49-F238E27FC236}">
                <a16:creationId xmlns:a16="http://schemas.microsoft.com/office/drawing/2014/main" id="{3AD9790A-CC4E-15D8-5FF6-472D66F66E1B}"/>
              </a:ext>
            </a:extLst>
          </p:cNvPr>
          <p:cNvPicPr>
            <a:picLocks noChangeAspect="1"/>
          </p:cNvPicPr>
          <p:nvPr/>
        </p:nvPicPr>
        <p:blipFill>
          <a:blip r:embed="rId2"/>
          <a:stretch>
            <a:fillRect/>
          </a:stretch>
        </p:blipFill>
        <p:spPr>
          <a:xfrm>
            <a:off x="6097594" y="1340584"/>
            <a:ext cx="5969818" cy="2287834"/>
          </a:xfrm>
          <a:prstGeom prst="rect">
            <a:avLst/>
          </a:prstGeom>
        </p:spPr>
      </p:pic>
      <p:pic>
        <p:nvPicPr>
          <p:cNvPr id="9" name="Picture 8">
            <a:extLst>
              <a:ext uri="{FF2B5EF4-FFF2-40B4-BE49-F238E27FC236}">
                <a16:creationId xmlns:a16="http://schemas.microsoft.com/office/drawing/2014/main" id="{266D1ECA-380F-12EF-B255-E23E89DD3401}"/>
              </a:ext>
            </a:extLst>
          </p:cNvPr>
          <p:cNvPicPr>
            <a:picLocks noChangeAspect="1"/>
          </p:cNvPicPr>
          <p:nvPr/>
        </p:nvPicPr>
        <p:blipFill>
          <a:blip r:embed="rId3"/>
          <a:stretch>
            <a:fillRect/>
          </a:stretch>
        </p:blipFill>
        <p:spPr>
          <a:xfrm>
            <a:off x="6096000" y="3997275"/>
            <a:ext cx="6096000" cy="2352000"/>
          </a:xfrm>
          <a:prstGeom prst="rect">
            <a:avLst/>
          </a:prstGeom>
        </p:spPr>
      </p:pic>
    </p:spTree>
    <p:extLst>
      <p:ext uri="{BB962C8B-B14F-4D97-AF65-F5344CB8AC3E}">
        <p14:creationId xmlns:p14="http://schemas.microsoft.com/office/powerpoint/2010/main" val="17422284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i="1" dirty="0"/>
              <a:t>(Alternative supervised methods?)</a:t>
            </a:r>
          </a:p>
          <a:p>
            <a:r>
              <a:rPr lang="en-US" i="1" dirty="0"/>
              <a:t>(Supervised: </a:t>
            </a:r>
            <a:r>
              <a:rPr lang="en-US" i="1" dirty="0" err="1"/>
              <a:t>InferSent</a:t>
            </a:r>
            <a:r>
              <a:rPr lang="en-US" i="1" dirty="0"/>
              <a:t>)</a:t>
            </a:r>
          </a:p>
          <a:p>
            <a:r>
              <a:rPr lang="en-US" i="1" dirty="0"/>
              <a:t>(Multi-task: Google’s Universal Embedding.)</a:t>
            </a:r>
            <a:endParaRPr lang="en-US" sz="2800" i="1"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a:t>
            </a:r>
            <a:br>
              <a:rPr lang="en-US" dirty="0"/>
            </a:br>
            <a:r>
              <a:rPr lang="en-US" dirty="0"/>
              <a:t>Probably GPT4!</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[Brown2020] Brown et al. (20 of them or so), “Language Models are Few-Shot Learners”, 2020.</a:t>
            </a:r>
            <a:br>
              <a:rPr lang="en-US" dirty="0"/>
            </a:br>
            <a:r>
              <a:rPr lang="en-US" dirty="0">
                <a:hlinkClick r:id="rId3"/>
              </a:rPr>
              <a:t>https://arxiv.org/abs/2005.14165</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[Dong2021] Dong et al., “Attention is Not All You Need: Pure Attention Loses Rank Doubly Exponentially with Depth”, 2021.</a:t>
            </a:r>
            <a:br>
              <a:rPr lang="en-US" dirty="0"/>
            </a:br>
            <a:r>
              <a:rPr lang="en-US" dirty="0">
                <a:hlinkClick r:id="rId2"/>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3"/>
              </a:rPr>
              <a:t>https://arxiv.org/abs/2102.08602</a:t>
            </a:r>
            <a:endParaRPr lang="en-US" dirty="0"/>
          </a:p>
          <a:p>
            <a:pPr marL="0" indent="0">
              <a:buNone/>
            </a:pPr>
            <a:endParaRPr lang="en-US" dirty="0"/>
          </a:p>
          <a:p>
            <a:pPr marL="0" indent="0">
              <a:buNone/>
            </a:pPr>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4007</TotalTime>
  <Words>6931</Words>
  <Application>Microsoft Office PowerPoint</Application>
  <PresentationFormat>Widescreen</PresentationFormat>
  <Paragraphs>510</Paragraphs>
  <Slides>110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110</vt:i4>
      </vt:variant>
    </vt:vector>
  </HeadingPairs>
  <TitlesOfParts>
    <vt:vector size="116" baseType="lpstr">
      <vt:lpstr>Arial</vt:lpstr>
      <vt:lpstr>Calibri</vt:lpstr>
      <vt:lpstr>Calibri Light</vt:lpstr>
      <vt:lpstr>Cambria Math</vt:lpstr>
      <vt:lpstr>Wingdings</vt:lpstr>
      <vt:lpstr>Office Theme</vt:lpstr>
      <vt:lpstr>50.039 Theory and Practice of Deep Learning W8-S3 Word Embedding Biases, Evaluation, Attention and Transformers</vt:lpstr>
      <vt:lpstr>About this week (Week 8)</vt:lpstr>
      <vt:lpstr>About this week (Week 8)</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embeddings evaluation</vt:lpstr>
      <vt:lpstr>Sequence to sequence tasks</vt:lpstr>
      <vt:lpstr>Sequence to sequence tasks</vt:lpstr>
      <vt:lpstr>Encoder and Decoder models</vt:lpstr>
      <vt:lpstr>Encoder and Decoder models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The attention layer</vt:lpstr>
      <vt:lpstr>PowerPoint Presentation</vt:lpstr>
      <vt:lpstr>The attention layer</vt:lpstr>
      <vt:lpstr>The attention layer</vt:lpstr>
      <vt:lpstr>PowerPoint Presentation</vt:lpstr>
      <vt:lpstr>The attention layer</vt:lpstr>
      <vt:lpstr>PowerPoint Presentation</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GPT3 and ChatGPT</vt:lpstr>
      <vt:lpstr>A pointer on GPT-5?</vt:lpstr>
      <vt:lpstr>Transformers on  HuggingFace</vt:lpstr>
      <vt:lpstr>Implementing transformers on HuggingFace</vt:lpstr>
      <vt:lpstr>About tokenizers and models</vt:lpstr>
      <vt:lpstr>Implementing transformers on HuggingFace</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Supervised and combined learning?</vt:lpstr>
      <vt:lpstr>From unsupervised to combined learning</vt:lpstr>
      <vt:lpstr>Counter-example: InferSent (out-of-class)</vt:lpstr>
      <vt:lpstr>From unsupervised to combined learning</vt:lpstr>
      <vt:lpstr>On the limits of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240</cp:revision>
  <dcterms:created xsi:type="dcterms:W3CDTF">2021-03-10T09:35:15Z</dcterms:created>
  <dcterms:modified xsi:type="dcterms:W3CDTF">2025-01-24T02:55:27Z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